
<file path=[Content_Types].xml><?xml version="1.0" encoding="utf-8"?>
<Types xmlns="http://schemas.openxmlformats.org/package/2006/content-types">
  <Default Extension="png" ContentType="image/png"/>
  <Default Extension="png&amp;ehk=hCLpb91GbxtlpWWdzzdPlQ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jpg&amp;ehk=kt0lezHGFY7HroeTEiGFXg&amp;r=0&amp;pid=OfficeInsert" ContentType="image/jpeg"/>
  <Default Extension="jpg&amp;ehk=CQbhYKQjwuX8ufF02A4lPA&amp;r=0&amp;pid=OfficeInsert" ContentType="image/jpeg"/>
  <Default Extension="mp4" ContentType="video/mp4"/>
  <Default Extension="jpg" ContentType="image/jpeg"/>
  <Default Extension="jpg&amp;ehk=fl4hZP18LD90r35tVv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60" r:id="rId4"/>
    <p:sldId id="283" r:id="rId5"/>
    <p:sldId id="279" r:id="rId6"/>
    <p:sldId id="280" r:id="rId7"/>
    <p:sldId id="281" r:id="rId8"/>
    <p:sldId id="282" r:id="rId9"/>
    <p:sldId id="287" r:id="rId10"/>
    <p:sldId id="288" r:id="rId11"/>
    <p:sldId id="284" r:id="rId12"/>
    <p:sldId id="293" r:id="rId13"/>
    <p:sldId id="292" r:id="rId14"/>
    <p:sldId id="291" r:id="rId15"/>
    <p:sldId id="290" r:id="rId16"/>
    <p:sldId id="286" r:id="rId17"/>
    <p:sldId id="285" r:id="rId18"/>
    <p:sldId id="289" r:id="rId19"/>
    <p:sldId id="262" r:id="rId20"/>
    <p:sldId id="296" r:id="rId21"/>
    <p:sldId id="297" r:id="rId22"/>
    <p:sldId id="295" r:id="rId23"/>
    <p:sldId id="266" r:id="rId24"/>
    <p:sldId id="267" r:id="rId25"/>
    <p:sldId id="270" r:id="rId26"/>
    <p:sldId id="265" r:id="rId27"/>
    <p:sldId id="272" r:id="rId28"/>
    <p:sldId id="269" r:id="rId29"/>
    <p:sldId id="268" r:id="rId30"/>
    <p:sldId id="273" r:id="rId31"/>
    <p:sldId id="274" r:id="rId32"/>
    <p:sldId id="275" r:id="rId33"/>
    <p:sldId id="261" r:id="rId34"/>
    <p:sldId id="271" r:id="rId35"/>
    <p:sldId id="276" r:id="rId36"/>
    <p:sldId id="277" r:id="rId37"/>
    <p:sldId id="263" r:id="rId38"/>
    <p:sldId id="25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30" autoAdjust="0"/>
    <p:restoredTop sz="94660"/>
  </p:normalViewPr>
  <p:slideViewPr>
    <p:cSldViewPr snapToGrid="0">
      <p:cViewPr>
        <p:scale>
          <a:sx n="75" d="100"/>
          <a:sy n="75" d="100"/>
        </p:scale>
        <p:origin x="29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54852-5617-4475-B6C2-1CF094042F76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E0185-7F3C-4C3E-BE43-F38D65F5A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5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KH-9 spy satellite. Codename HEXAGON. Difference between normal satellite and “spy” satellite?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50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7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5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Fly</a:t>
            </a:r>
            <a:r>
              <a:rPr lang="en-US" baseline="0" dirty="0"/>
              <a:t> along, take photos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6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effect of inclination on ground track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0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6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5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8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9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77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it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E0185-7F3C-4C3E-BE43-F38D65F5AF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4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B4DE-8102-42CE-A760-15D695B77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9C03E-6E1D-4E5A-B529-FAFFA2AB4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3521-1766-4047-9AA3-E0D03316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5FFD6-A09B-4DD0-A51E-72A59899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FB3F8-CEEC-44C4-86B3-2D5EF5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D941-512B-4122-9794-2C42D1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7E5CB-A2EC-4C7C-8DD3-497AA391E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7ADE-0FD0-4B40-9BB6-638AD6FC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C8E1F-EC8C-4605-9831-30318E5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EB4E-B962-46FB-9A9C-47ADD741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86442-8918-4E77-93C2-ACEEE13D3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C3CBB-2948-486A-A48D-D30784798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3AA5-362E-47E4-9AC1-C637B2A7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7D1AB-98A8-430B-84DD-8F368BA7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3B28-C974-4853-9F11-343F36A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01A9-3285-401B-9B06-1DC0B3DA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B85C-5BF1-4ABD-B5F4-69618E17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/>
            </a:lvl1pPr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CB71-8DAC-4000-8022-A627A577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D5897-292E-4FB9-AE83-DD83C68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DA6A-6B8D-401A-BF2F-F22E2FBA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2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0B37-F4EC-456A-B24F-EA8D7AF2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B0AC6-7419-4DA3-B53D-707CE2D0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3E60B-DEF9-42F5-8700-87BF2B6F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3310D-46DD-4EFA-B848-64515E07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48D7-1029-4C51-AB35-684B4EBA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E793-D9A4-49F2-94DB-7C909CCE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08D0-9ED7-4CA8-8197-89F6687AE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7C66-537A-4A84-A034-74F51CC61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BCA0E-428F-42FF-AAE1-BB045073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642DD-141A-41A5-9AB1-D4BE29DE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F996E-1231-489C-B426-52AA3AFE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6C0-C63E-4927-B21B-499EBCCA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D1CAE-929F-4D96-9C9F-A4E7250B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F61FA-E979-4E8C-9B20-5A869D95A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52DDE-406A-4F26-9E4F-91B1DE0DC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C5B46-1426-4520-8817-CDDC75231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69F66-233C-4F47-9620-24B5657B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EA79A-DF28-444D-A233-F1606FDD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2B22F-8AE4-45E9-B69E-E3938574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8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9E8B-6870-43B5-A8F6-E4001F43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74B59-C2D6-4DC2-AC8F-3A8A7B16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B2233-76C8-4083-8BAC-68CAEC78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79D6F-AB3D-4F91-8CEA-5FD32AF9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7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2E5BE-783E-48F6-AE25-AC49D22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BA920-C9A7-4071-BAA9-853FBBA2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AAB1-0066-477F-A3F9-6966F7B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36FD-D7AA-437E-A06C-BE01BD99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4A49-B457-4E51-9E55-AF6283518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6D478-C6EC-4D17-BE53-64E4EA7A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9FBBB-70B2-4AB0-98A5-48C78FD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4ECB4-3953-4738-8428-C6AC35A4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2D887-CEB2-47B4-9D5F-07826614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4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A1E3-7A4F-47BA-A9B0-856F93D4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6BCB6-CA9C-4E89-8B3B-C2A4A8020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B35DD-07FE-4CEA-AD64-5F14776AF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E07A0-199D-4CF9-B1E8-FFD605E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13EAA-3234-485F-A8B1-E1C5D054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AF32-A2BC-4B7E-BE9E-8A4E444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1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CAC6DA-3F31-4BC1-A9CA-17C9F7A1F97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573598-02BF-4C50-964E-37469FEC2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110" y="0"/>
              <a:ext cx="1195578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9254B0-0D7C-4FA3-B55C-4BBFC4FB92C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0FC1D-F3E9-40D6-982D-5CF4F9AB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8DF35-654E-4137-8647-0023B340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594"/>
            <a:ext cx="10515600" cy="501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C779-6332-4F39-BDE7-D03D085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C7CA-CFAB-4558-8584-1EDB9F00ED07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6CC9-D7BB-4F68-8A7A-60A638468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8CD58-05F4-45DB-8A6B-AE60B82AD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ogwyrm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&amp;ehk=hCLpb91GbxtlpWWdzzdPlQ&amp;r=0&amp;pid=OfficeInsert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jpg&amp;ehk=CQbhYKQjwuX8ufF02A4lPA&amp;r=0&amp;pid=OfficeInsert"/><Relationship Id="rId7" Type="http://schemas.openxmlformats.org/officeDocument/2006/relationships/image" Target="../media/image32.jpg"/><Relationship Id="rId2" Type="http://schemas.openxmlformats.org/officeDocument/2006/relationships/image" Target="../media/image28.jpg&amp;ehk=kt0lezHGFY7HroeTEiGFXg&amp;r=0&amp;pid=OfficeInsert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&amp;ehk=fl4hZP18LD90r35tVv"/><Relationship Id="rId4" Type="http://schemas.openxmlformats.org/officeDocument/2006/relationships/hyperlink" Target="http://www.stockpicturesforeveryone.com/2012/01/young-women-walking-silhouette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icky2183.wordpress.com/2010/06/08/interesting-characters-in-cryptography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hyperlink" Target="http://www.bookrags.com/wiki/Alice_and_Bob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&amp;ehk=fl4hZP18LD90r35tVv"/><Relationship Id="rId13" Type="http://schemas.openxmlformats.org/officeDocument/2006/relationships/image" Target="../media/image270.png"/><Relationship Id="rId3" Type="http://schemas.openxmlformats.org/officeDocument/2006/relationships/hyperlink" Target="http://doctrina.org/How-RSA-Works-With-Examples.html" TargetMode="External"/><Relationship Id="rId7" Type="http://schemas.openxmlformats.org/officeDocument/2006/relationships/hyperlink" Target="http://www.stockpicturesforeveryone.com/2012/01/young-women-walking-silhouettes.html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220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&amp;ehk=CQbhYKQjwuX8ufF02A4lPA&amp;r=0&amp;pid=OfficeInsert"/><Relationship Id="rId11" Type="http://schemas.openxmlformats.org/officeDocument/2006/relationships/image" Target="../media/image25.png"/><Relationship Id="rId5" Type="http://schemas.openxmlformats.org/officeDocument/2006/relationships/image" Target="../media/image28.jpg&amp;ehk=kt0lezHGFY7HroeTEiGFXg&amp;r=0&amp;pid=OfficeInsert"/><Relationship Id="rId15" Type="http://schemas.openxmlformats.org/officeDocument/2006/relationships/image" Target="../media/image33.png"/><Relationship Id="rId10" Type="http://schemas.openxmlformats.org/officeDocument/2006/relationships/image" Target="../media/image24.png"/><Relationship Id="rId4" Type="http://schemas.openxmlformats.org/officeDocument/2006/relationships/hyperlink" Target="https://www.youtube.com/watch?v=wXB-V_Keiu8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1959-53CF-47F7-857E-607B84182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Spacecraft, Spies, and Cyphers:</a:t>
            </a:r>
            <a:br>
              <a:rPr lang="en-US" dirty="0"/>
            </a:br>
            <a:r>
              <a:rPr lang="en-US" sz="2800" dirty="0"/>
              <a:t>How cryptography isn’t just for spies anymore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B8DCE-1453-4CE8-9A3A-C112D81C7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JP Burke and C. Schiff</a:t>
            </a:r>
          </a:p>
        </p:txBody>
      </p:sp>
    </p:spTree>
    <p:extLst>
      <p:ext uri="{BB962C8B-B14F-4D97-AF65-F5344CB8AC3E}">
        <p14:creationId xmlns:p14="http://schemas.microsoft.com/office/powerpoint/2010/main" val="1456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4" y="0"/>
            <a:ext cx="5543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84" y="0"/>
            <a:ext cx="5557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4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46" y="0"/>
            <a:ext cx="6024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4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07" y="0"/>
            <a:ext cx="5902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2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" y="0"/>
            <a:ext cx="11626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" y="0"/>
            <a:ext cx="1216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2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-6584"/>
            <a:ext cx="8503920" cy="6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79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81" y="0"/>
            <a:ext cx="456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15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9" y="1"/>
            <a:ext cx="9975121" cy="68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0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28" y="0"/>
            <a:ext cx="5080000" cy="443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28" y="0"/>
            <a:ext cx="5573486" cy="4012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464"/>
            <a:ext cx="6036028" cy="2846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056" y="4011464"/>
            <a:ext cx="35242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07AF-4B09-488B-9473-514CED9F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Humble 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0355-E564-4872-8900-A728FF880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2778"/>
            <a:ext cx="10515600" cy="54924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JP Burke</a:t>
            </a:r>
          </a:p>
          <a:p>
            <a:pPr lvl="1"/>
            <a:r>
              <a:rPr lang="en-US" dirty="0"/>
              <a:t>Works at Goddard Space Flight Center (GSFC) as a software developer on the ‘A-Train’, a constellation of Earth-observing spacecraft (Aqua, Aura, Terra)</a:t>
            </a:r>
          </a:p>
          <a:p>
            <a:pPr lvl="1"/>
            <a:r>
              <a:rPr lang="en-US" dirty="0"/>
              <a:t>Young, intelligent, works social media brilliantly, and spends a bit too much on his podcast (</a:t>
            </a:r>
            <a:r>
              <a:rPr lang="en-US" b="1" i="1" dirty="0"/>
              <a:t>The Space Above 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Hopelessly devoted to subtitled anime</a:t>
            </a:r>
          </a:p>
          <a:p>
            <a:pPr lvl="1"/>
            <a:endParaRPr lang="en-US" dirty="0"/>
          </a:p>
          <a:p>
            <a:r>
              <a:rPr lang="en-US" dirty="0"/>
              <a:t>Conrad Schiff</a:t>
            </a:r>
          </a:p>
          <a:p>
            <a:pPr lvl="1"/>
            <a:r>
              <a:rPr lang="en-US" dirty="0"/>
              <a:t>Works also GSFC, currently as a plasma physicist on the Magnetospheric </a:t>
            </a:r>
            <a:r>
              <a:rPr lang="en-US" dirty="0" err="1"/>
              <a:t>MultiScale</a:t>
            </a:r>
            <a:r>
              <a:rPr lang="en-US" dirty="0"/>
              <a:t> (MMS) mission</a:t>
            </a:r>
          </a:p>
          <a:p>
            <a:pPr lvl="1"/>
            <a:r>
              <a:rPr lang="en-US" i="1" dirty="0"/>
              <a:t>(Also an adjunct physics professor at CTU)</a:t>
            </a:r>
          </a:p>
          <a:p>
            <a:pPr lvl="1"/>
            <a:r>
              <a:rPr lang="en-US" dirty="0"/>
              <a:t>Old, addled, but still productive (</a:t>
            </a:r>
            <a:r>
              <a:rPr lang="en-US" dirty="0">
                <a:hlinkClick r:id="rId2"/>
              </a:rPr>
              <a:t>www.blogwyrm.com</a:t>
            </a:r>
            <a:r>
              <a:rPr lang="en-US" dirty="0"/>
              <a:t>) and now officially a curmudgeon</a:t>
            </a:r>
          </a:p>
          <a:p>
            <a:pPr lvl="1"/>
            <a:r>
              <a:rPr lang="en-US" dirty="0"/>
              <a:t>Cleverly knows when to watch dubbed anime</a:t>
            </a:r>
          </a:p>
          <a:p>
            <a:pPr lvl="1"/>
            <a:endParaRPr lang="en-US" dirty="0"/>
          </a:p>
          <a:p>
            <a:r>
              <a:rPr lang="en-US" dirty="0"/>
              <a:t>Disclaimer:  </a:t>
            </a:r>
            <a:r>
              <a:rPr lang="en-US" sz="2000" b="1" i="1" dirty="0"/>
              <a:t>Our opinions are our own and not the official policy of the US Federal government, NASA, or </a:t>
            </a:r>
            <a:r>
              <a:rPr lang="en-US" sz="2000" b="1" i="1" dirty="0" err="1"/>
              <a:t>a.i</a:t>
            </a:r>
            <a:r>
              <a:rPr lang="en-US" sz="2000" b="1" i="1" dirty="0"/>
              <a:t>. solutions, Inc.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90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72" y="-22933"/>
            <a:ext cx="9165513" cy="68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36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9" y="1173480"/>
            <a:ext cx="12003881" cy="541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3638" y="511760"/>
            <a:ext cx="5379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WFIRST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53638" y="1748373"/>
            <a:ext cx="4786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Wide Field Infrared Survey Telescope</a:t>
            </a:r>
          </a:p>
        </p:txBody>
      </p:sp>
    </p:spTree>
    <p:extLst>
      <p:ext uri="{BB962C8B-B14F-4D97-AF65-F5344CB8AC3E}">
        <p14:creationId xmlns:p14="http://schemas.microsoft.com/office/powerpoint/2010/main" val="108621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9504-F3F0-47A8-99FA-B9FAD84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Secret Messages Aren’t Just for Spies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B56B-CE18-4A0C-AFDD-C668CD16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10787743" cy="50143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Of course modern world is filled with the need for both encoded messages and encrypted messages, even if they aren’t directly spy-related</a:t>
            </a:r>
          </a:p>
          <a:p>
            <a:r>
              <a:rPr lang="en-US" b="1" u="sng" dirty="0"/>
              <a:t>Encoded messages</a:t>
            </a:r>
            <a:r>
              <a:rPr lang="en-US" dirty="0"/>
              <a:t> – idea and concepts put into a format that can be shared between people</a:t>
            </a:r>
          </a:p>
          <a:p>
            <a:pPr lvl="1"/>
            <a:r>
              <a:rPr lang="en-US" dirty="0"/>
              <a:t>Spoken and written language</a:t>
            </a:r>
          </a:p>
          <a:p>
            <a:pPr lvl="1"/>
            <a:r>
              <a:rPr lang="en-US" dirty="0"/>
              <a:t>Mathematics, science, and engineering </a:t>
            </a:r>
          </a:p>
          <a:p>
            <a:pPr lvl="1"/>
            <a:r>
              <a:rPr lang="en-US" dirty="0"/>
              <a:t>Music, poetry, painting, etc.</a:t>
            </a:r>
          </a:p>
          <a:p>
            <a:pPr lvl="1"/>
            <a:r>
              <a:rPr lang="en-US" dirty="0"/>
              <a:t>Monetary and financial transactions</a:t>
            </a:r>
          </a:p>
          <a:p>
            <a:pPr lvl="1"/>
            <a:r>
              <a:rPr lang="en-US" dirty="0"/>
              <a:t>Computer communications</a:t>
            </a:r>
          </a:p>
          <a:p>
            <a:r>
              <a:rPr lang="en-US" b="1" u="sng" dirty="0"/>
              <a:t>Encrypted messages</a:t>
            </a:r>
            <a:r>
              <a:rPr lang="en-US" dirty="0"/>
              <a:t> – ideas and concepts put into a format that is intentionally aimed at securing a communication from the sender (Alice) to the recipient (Bob), excluding everyone else (Eve)</a:t>
            </a:r>
          </a:p>
          <a:p>
            <a:pPr lvl="1"/>
            <a:r>
              <a:rPr lang="en-US" dirty="0"/>
              <a:t>Spies, national security, state department communiques</a:t>
            </a:r>
          </a:p>
          <a:p>
            <a:pPr lvl="1"/>
            <a:r>
              <a:rPr lang="en-US" dirty="0"/>
              <a:t>SSH, secure online purchases</a:t>
            </a:r>
          </a:p>
          <a:p>
            <a:pPr lvl="1"/>
            <a:r>
              <a:rPr lang="en-US" dirty="0"/>
              <a:t>Sensitive data (SSN, medical history, etc.)</a:t>
            </a:r>
          </a:p>
          <a:p>
            <a:pPr lvl="1"/>
            <a:r>
              <a:rPr lang="en-US" b="1" i="1" u="sng" dirty="0"/>
              <a:t>Spacecraft commands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44290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1A29-C52F-453A-954B-F6F15175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Who Needs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3C00-6B46-4E63-BAEF-6A2FC3FB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5969000" cy="50143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Encoded messages are the central part of our communications – so much so that we don’t notice the encoding</a:t>
            </a:r>
          </a:p>
          <a:p>
            <a:endParaRPr lang="en-US" dirty="0"/>
          </a:p>
          <a:p>
            <a:r>
              <a:rPr lang="en-US" dirty="0"/>
              <a:t>All language is like that whether it is human (spoken, written, drawn, etc.), animal, computer, advertising, and so on</a:t>
            </a:r>
          </a:p>
          <a:p>
            <a:endParaRPr lang="en-US" dirty="0"/>
          </a:p>
          <a:p>
            <a:r>
              <a:rPr lang="en-US" dirty="0"/>
              <a:t>Encoded messages can seem like encrypted ones until you ‘learn’ how to decode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Consider this scene from </a:t>
            </a:r>
            <a:r>
              <a:rPr lang="en-US" i="1" dirty="0" err="1"/>
              <a:t>Haibane</a:t>
            </a:r>
            <a:r>
              <a:rPr lang="en-US" i="1" dirty="0"/>
              <a:t> </a:t>
            </a:r>
            <a:r>
              <a:rPr lang="en-US" i="1" dirty="0" err="1"/>
              <a:t>Renmei</a:t>
            </a:r>
            <a:endParaRPr lang="en-US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7CF4B7-F2D6-459C-B076-D36CA843CEF2}"/>
              </a:ext>
            </a:extLst>
          </p:cNvPr>
          <p:cNvGrpSpPr>
            <a:grpSpLocks noChangeAspect="1"/>
          </p:cNvGrpSpPr>
          <p:nvPr/>
        </p:nvGrpSpPr>
        <p:grpSpPr>
          <a:xfrm>
            <a:off x="8312658" y="365126"/>
            <a:ext cx="3735382" cy="2410333"/>
            <a:chOff x="1567543" y="1955870"/>
            <a:chExt cx="4971248" cy="32078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4C1556-1D62-4F20-A922-442730581F7D}"/>
                </a:ext>
              </a:extLst>
            </p:cNvPr>
            <p:cNvSpPr/>
            <p:nvPr/>
          </p:nvSpPr>
          <p:spPr>
            <a:xfrm>
              <a:off x="2026024" y="2384612"/>
              <a:ext cx="21694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440F23-55A3-4647-A8D0-E33514FBA795}"/>
                </a:ext>
              </a:extLst>
            </p:cNvPr>
            <p:cNvSpPr/>
            <p:nvPr/>
          </p:nvSpPr>
          <p:spPr>
            <a:xfrm>
              <a:off x="1567543" y="2999759"/>
              <a:ext cx="3074203" cy="1787799"/>
            </a:xfrm>
            <a:custGeom>
              <a:avLst/>
              <a:gdLst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41828 w 3120571"/>
                <a:gd name="connsiteY23" fmla="*/ 1262742 h 1422400"/>
                <a:gd name="connsiteX24" fmla="*/ 624114 w 3120571"/>
                <a:gd name="connsiteY24" fmla="*/ 1190171 h 1422400"/>
                <a:gd name="connsiteX25" fmla="*/ 522514 w 3120571"/>
                <a:gd name="connsiteY25" fmla="*/ 10014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41828 w 3120571"/>
                <a:gd name="connsiteY23" fmla="*/ 1262742 h 1422400"/>
                <a:gd name="connsiteX24" fmla="*/ 624114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41828 w 3120571"/>
                <a:gd name="connsiteY23" fmla="*/ 1262742 h 1422400"/>
                <a:gd name="connsiteX24" fmla="*/ 652689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60878 w 3120571"/>
                <a:gd name="connsiteY23" fmla="*/ 1281792 h 1422400"/>
                <a:gd name="connsiteX24" fmla="*/ 652689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74284 w 3120571"/>
                <a:gd name="connsiteY22" fmla="*/ 1358900 h 1422400"/>
                <a:gd name="connsiteX23" fmla="*/ 860878 w 3120571"/>
                <a:gd name="connsiteY23" fmla="*/ 1281792 h 1422400"/>
                <a:gd name="connsiteX24" fmla="*/ 652689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685143 w 3120571"/>
                <a:gd name="connsiteY16" fmla="*/ 914400 h 1412875"/>
                <a:gd name="connsiteX17" fmla="*/ 2540000 w 3120571"/>
                <a:gd name="connsiteY17" fmla="*/ 1088571 h 1412875"/>
                <a:gd name="connsiteX18" fmla="*/ 2293257 w 3120571"/>
                <a:gd name="connsiteY18" fmla="*/ 1204685 h 1412875"/>
                <a:gd name="connsiteX19" fmla="*/ 2104571 w 3120571"/>
                <a:gd name="connsiteY19" fmla="*/ 1335314 h 1412875"/>
                <a:gd name="connsiteX20" fmla="*/ 1741714 w 3120571"/>
                <a:gd name="connsiteY20" fmla="*/ 1407885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685143 w 3120571"/>
                <a:gd name="connsiteY16" fmla="*/ 914400 h 1412875"/>
                <a:gd name="connsiteX17" fmla="*/ 2540000 w 3120571"/>
                <a:gd name="connsiteY17" fmla="*/ 1088571 h 1412875"/>
                <a:gd name="connsiteX18" fmla="*/ 2293257 w 3120571"/>
                <a:gd name="connsiteY18" fmla="*/ 1204685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685143 w 3120571"/>
                <a:gd name="connsiteY16" fmla="*/ 914400 h 1412875"/>
                <a:gd name="connsiteX17" fmla="*/ 2540000 w 3120571"/>
                <a:gd name="connsiteY17" fmla="*/ 1088571 h 1412875"/>
                <a:gd name="connsiteX18" fmla="*/ 2336120 w 3120571"/>
                <a:gd name="connsiteY18" fmla="*/ 1238023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732768 w 3120571"/>
                <a:gd name="connsiteY16" fmla="*/ 928687 h 1412875"/>
                <a:gd name="connsiteX17" fmla="*/ 2540000 w 3120571"/>
                <a:gd name="connsiteY17" fmla="*/ 1088571 h 1412875"/>
                <a:gd name="connsiteX18" fmla="*/ 2336120 w 3120571"/>
                <a:gd name="connsiteY18" fmla="*/ 1238023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87889 w 3120571"/>
                <a:gd name="connsiteY15" fmla="*/ 740228 h 1412875"/>
                <a:gd name="connsiteX16" fmla="*/ 2732768 w 3120571"/>
                <a:gd name="connsiteY16" fmla="*/ 928687 h 1412875"/>
                <a:gd name="connsiteX17" fmla="*/ 2540000 w 3120571"/>
                <a:gd name="connsiteY17" fmla="*/ 1088571 h 1412875"/>
                <a:gd name="connsiteX18" fmla="*/ 2336120 w 3120571"/>
                <a:gd name="connsiteY18" fmla="*/ 1238023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072946"/>
                <a:gd name="connsiteY0" fmla="*/ 29028 h 1412875"/>
                <a:gd name="connsiteX1" fmla="*/ 304800 w 3072946"/>
                <a:gd name="connsiteY1" fmla="*/ 0 h 1412875"/>
                <a:gd name="connsiteX2" fmla="*/ 537028 w 3072946"/>
                <a:gd name="connsiteY2" fmla="*/ 188685 h 1412875"/>
                <a:gd name="connsiteX3" fmla="*/ 972457 w 3072946"/>
                <a:gd name="connsiteY3" fmla="*/ 188685 h 1412875"/>
                <a:gd name="connsiteX4" fmla="*/ 1117600 w 3072946"/>
                <a:gd name="connsiteY4" fmla="*/ 87085 h 1412875"/>
                <a:gd name="connsiteX5" fmla="*/ 1291771 w 3072946"/>
                <a:gd name="connsiteY5" fmla="*/ 29028 h 1412875"/>
                <a:gd name="connsiteX6" fmla="*/ 1669143 w 3072946"/>
                <a:gd name="connsiteY6" fmla="*/ 116114 h 1412875"/>
                <a:gd name="connsiteX7" fmla="*/ 1959428 w 3072946"/>
                <a:gd name="connsiteY7" fmla="*/ 203200 h 1412875"/>
                <a:gd name="connsiteX8" fmla="*/ 2119086 w 3072946"/>
                <a:gd name="connsiteY8" fmla="*/ 232228 h 1412875"/>
                <a:gd name="connsiteX9" fmla="*/ 2380343 w 3072946"/>
                <a:gd name="connsiteY9" fmla="*/ 232228 h 1412875"/>
                <a:gd name="connsiteX10" fmla="*/ 2612571 w 3072946"/>
                <a:gd name="connsiteY10" fmla="*/ 217714 h 1412875"/>
                <a:gd name="connsiteX11" fmla="*/ 2859314 w 3072946"/>
                <a:gd name="connsiteY11" fmla="*/ 188685 h 1412875"/>
                <a:gd name="connsiteX12" fmla="*/ 3048000 w 3072946"/>
                <a:gd name="connsiteY12" fmla="*/ 261257 h 1412875"/>
                <a:gd name="connsiteX13" fmla="*/ 3072946 w 3072946"/>
                <a:gd name="connsiteY13" fmla="*/ 338590 h 1412875"/>
                <a:gd name="connsiteX14" fmla="*/ 3048000 w 3072946"/>
                <a:gd name="connsiteY14" fmla="*/ 478971 h 1412875"/>
                <a:gd name="connsiteX15" fmla="*/ 2887889 w 3072946"/>
                <a:gd name="connsiteY15" fmla="*/ 740228 h 1412875"/>
                <a:gd name="connsiteX16" fmla="*/ 2732768 w 3072946"/>
                <a:gd name="connsiteY16" fmla="*/ 928687 h 1412875"/>
                <a:gd name="connsiteX17" fmla="*/ 2540000 w 3072946"/>
                <a:gd name="connsiteY17" fmla="*/ 1088571 h 1412875"/>
                <a:gd name="connsiteX18" fmla="*/ 2336120 w 3072946"/>
                <a:gd name="connsiteY18" fmla="*/ 1238023 h 1412875"/>
                <a:gd name="connsiteX19" fmla="*/ 2104571 w 3072946"/>
                <a:gd name="connsiteY19" fmla="*/ 1335314 h 1412875"/>
                <a:gd name="connsiteX20" fmla="*/ 1808389 w 3072946"/>
                <a:gd name="connsiteY20" fmla="*/ 1393597 h 1412875"/>
                <a:gd name="connsiteX21" fmla="*/ 1504496 w 3072946"/>
                <a:gd name="connsiteY21" fmla="*/ 1412875 h 1412875"/>
                <a:gd name="connsiteX22" fmla="*/ 1074284 w 3072946"/>
                <a:gd name="connsiteY22" fmla="*/ 1358900 h 1412875"/>
                <a:gd name="connsiteX23" fmla="*/ 860878 w 3072946"/>
                <a:gd name="connsiteY23" fmla="*/ 1281792 h 1412875"/>
                <a:gd name="connsiteX24" fmla="*/ 652689 w 3072946"/>
                <a:gd name="connsiteY24" fmla="*/ 1190171 h 1412875"/>
                <a:gd name="connsiteX25" fmla="*/ 479652 w 3072946"/>
                <a:gd name="connsiteY25" fmla="*/ 1039585 h 1412875"/>
                <a:gd name="connsiteX26" fmla="*/ 362857 w 3072946"/>
                <a:gd name="connsiteY26" fmla="*/ 928914 h 1412875"/>
                <a:gd name="connsiteX27" fmla="*/ 217714 w 3072946"/>
                <a:gd name="connsiteY27" fmla="*/ 754742 h 1412875"/>
                <a:gd name="connsiteX28" fmla="*/ 116114 w 3072946"/>
                <a:gd name="connsiteY28" fmla="*/ 566057 h 1412875"/>
                <a:gd name="connsiteX29" fmla="*/ 43543 w 3072946"/>
                <a:gd name="connsiteY29" fmla="*/ 319314 h 1412875"/>
                <a:gd name="connsiteX30" fmla="*/ 0 w 3072946"/>
                <a:gd name="connsiteY30" fmla="*/ 130628 h 1412875"/>
                <a:gd name="connsiteX31" fmla="*/ 0 w 3072946"/>
                <a:gd name="connsiteY31" fmla="*/ 29028 h 1412875"/>
                <a:gd name="connsiteX0" fmla="*/ 0 w 3072946"/>
                <a:gd name="connsiteY0" fmla="*/ 29028 h 1412875"/>
                <a:gd name="connsiteX1" fmla="*/ 304800 w 3072946"/>
                <a:gd name="connsiteY1" fmla="*/ 0 h 1412875"/>
                <a:gd name="connsiteX2" fmla="*/ 537028 w 3072946"/>
                <a:gd name="connsiteY2" fmla="*/ 188685 h 1412875"/>
                <a:gd name="connsiteX3" fmla="*/ 972457 w 3072946"/>
                <a:gd name="connsiteY3" fmla="*/ 188685 h 1412875"/>
                <a:gd name="connsiteX4" fmla="*/ 1117600 w 3072946"/>
                <a:gd name="connsiteY4" fmla="*/ 87085 h 1412875"/>
                <a:gd name="connsiteX5" fmla="*/ 1291771 w 3072946"/>
                <a:gd name="connsiteY5" fmla="*/ 29028 h 1412875"/>
                <a:gd name="connsiteX6" fmla="*/ 1669143 w 3072946"/>
                <a:gd name="connsiteY6" fmla="*/ 116114 h 1412875"/>
                <a:gd name="connsiteX7" fmla="*/ 1959428 w 3072946"/>
                <a:gd name="connsiteY7" fmla="*/ 203200 h 1412875"/>
                <a:gd name="connsiteX8" fmla="*/ 2119086 w 3072946"/>
                <a:gd name="connsiteY8" fmla="*/ 232228 h 1412875"/>
                <a:gd name="connsiteX9" fmla="*/ 2380343 w 3072946"/>
                <a:gd name="connsiteY9" fmla="*/ 232228 h 1412875"/>
                <a:gd name="connsiteX10" fmla="*/ 2612571 w 3072946"/>
                <a:gd name="connsiteY10" fmla="*/ 217714 h 1412875"/>
                <a:gd name="connsiteX11" fmla="*/ 2859314 w 3072946"/>
                <a:gd name="connsiteY11" fmla="*/ 188685 h 1412875"/>
                <a:gd name="connsiteX12" fmla="*/ 3048000 w 3072946"/>
                <a:gd name="connsiteY12" fmla="*/ 261257 h 1412875"/>
                <a:gd name="connsiteX13" fmla="*/ 3072946 w 3072946"/>
                <a:gd name="connsiteY13" fmla="*/ 338590 h 1412875"/>
                <a:gd name="connsiteX14" fmla="*/ 3048000 w 3072946"/>
                <a:gd name="connsiteY14" fmla="*/ 478971 h 1412875"/>
                <a:gd name="connsiteX15" fmla="*/ 2887889 w 3072946"/>
                <a:gd name="connsiteY15" fmla="*/ 740228 h 1412875"/>
                <a:gd name="connsiteX16" fmla="*/ 2732768 w 3072946"/>
                <a:gd name="connsiteY16" fmla="*/ 928687 h 1412875"/>
                <a:gd name="connsiteX17" fmla="*/ 2540000 w 3072946"/>
                <a:gd name="connsiteY17" fmla="*/ 1088571 h 1412875"/>
                <a:gd name="connsiteX18" fmla="*/ 2336120 w 3072946"/>
                <a:gd name="connsiteY18" fmla="*/ 1238023 h 1412875"/>
                <a:gd name="connsiteX19" fmla="*/ 2104571 w 3072946"/>
                <a:gd name="connsiteY19" fmla="*/ 1335314 h 1412875"/>
                <a:gd name="connsiteX20" fmla="*/ 1810770 w 3072946"/>
                <a:gd name="connsiteY20" fmla="*/ 1386454 h 1412875"/>
                <a:gd name="connsiteX21" fmla="*/ 1504496 w 3072946"/>
                <a:gd name="connsiteY21" fmla="*/ 1412875 h 1412875"/>
                <a:gd name="connsiteX22" fmla="*/ 1074284 w 3072946"/>
                <a:gd name="connsiteY22" fmla="*/ 1358900 h 1412875"/>
                <a:gd name="connsiteX23" fmla="*/ 860878 w 3072946"/>
                <a:gd name="connsiteY23" fmla="*/ 1281792 h 1412875"/>
                <a:gd name="connsiteX24" fmla="*/ 652689 w 3072946"/>
                <a:gd name="connsiteY24" fmla="*/ 1190171 h 1412875"/>
                <a:gd name="connsiteX25" fmla="*/ 479652 w 3072946"/>
                <a:gd name="connsiteY25" fmla="*/ 1039585 h 1412875"/>
                <a:gd name="connsiteX26" fmla="*/ 362857 w 3072946"/>
                <a:gd name="connsiteY26" fmla="*/ 928914 h 1412875"/>
                <a:gd name="connsiteX27" fmla="*/ 217714 w 3072946"/>
                <a:gd name="connsiteY27" fmla="*/ 754742 h 1412875"/>
                <a:gd name="connsiteX28" fmla="*/ 116114 w 3072946"/>
                <a:gd name="connsiteY28" fmla="*/ 566057 h 1412875"/>
                <a:gd name="connsiteX29" fmla="*/ 43543 w 3072946"/>
                <a:gd name="connsiteY29" fmla="*/ 319314 h 1412875"/>
                <a:gd name="connsiteX30" fmla="*/ 0 w 3072946"/>
                <a:gd name="connsiteY30" fmla="*/ 130628 h 1412875"/>
                <a:gd name="connsiteX31" fmla="*/ 0 w 3072946"/>
                <a:gd name="connsiteY31" fmla="*/ 29028 h 1412875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74284 w 3072946"/>
                <a:gd name="connsiteY22" fmla="*/ 1358900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74284 w 3072946"/>
                <a:gd name="connsiteY22" fmla="*/ 1358900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76665 w 3072946"/>
                <a:gd name="connsiteY22" fmla="*/ 1346993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39849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59833 w 3072946"/>
                <a:gd name="connsiteY24" fmla="*/ 1180646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74120 w 3072946"/>
                <a:gd name="connsiteY24" fmla="*/ 117112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71147 h 1405731"/>
                <a:gd name="connsiteX23" fmla="*/ 1081428 w 3072946"/>
                <a:gd name="connsiteY23" fmla="*/ 1344611 h 1405731"/>
                <a:gd name="connsiteX24" fmla="*/ 853734 w 3072946"/>
                <a:gd name="connsiteY24" fmla="*/ 1267505 h 1405731"/>
                <a:gd name="connsiteX25" fmla="*/ 674120 w 3072946"/>
                <a:gd name="connsiteY25" fmla="*/ 1171121 h 1405731"/>
                <a:gd name="connsiteX26" fmla="*/ 479652 w 3072946"/>
                <a:gd name="connsiteY26" fmla="*/ 1039585 h 1405731"/>
                <a:gd name="connsiteX27" fmla="*/ 362857 w 3072946"/>
                <a:gd name="connsiteY27" fmla="*/ 928914 h 1405731"/>
                <a:gd name="connsiteX28" fmla="*/ 217714 w 3072946"/>
                <a:gd name="connsiteY28" fmla="*/ 754742 h 1405731"/>
                <a:gd name="connsiteX29" fmla="*/ 116114 w 3072946"/>
                <a:gd name="connsiteY29" fmla="*/ 566057 h 1405731"/>
                <a:gd name="connsiteX30" fmla="*/ 43543 w 3072946"/>
                <a:gd name="connsiteY30" fmla="*/ 319314 h 1405731"/>
                <a:gd name="connsiteX31" fmla="*/ 0 w 3072946"/>
                <a:gd name="connsiteY31" fmla="*/ 130628 h 1405731"/>
                <a:gd name="connsiteX32" fmla="*/ 0 w 3072946"/>
                <a:gd name="connsiteY32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4611 h 1405731"/>
                <a:gd name="connsiteX24" fmla="*/ 853734 w 3072946"/>
                <a:gd name="connsiteY24" fmla="*/ 1267505 h 1405731"/>
                <a:gd name="connsiteX25" fmla="*/ 674120 w 3072946"/>
                <a:gd name="connsiteY25" fmla="*/ 1171121 h 1405731"/>
                <a:gd name="connsiteX26" fmla="*/ 479652 w 3072946"/>
                <a:gd name="connsiteY26" fmla="*/ 1039585 h 1405731"/>
                <a:gd name="connsiteX27" fmla="*/ 362857 w 3072946"/>
                <a:gd name="connsiteY27" fmla="*/ 928914 h 1405731"/>
                <a:gd name="connsiteX28" fmla="*/ 217714 w 3072946"/>
                <a:gd name="connsiteY28" fmla="*/ 754742 h 1405731"/>
                <a:gd name="connsiteX29" fmla="*/ 116114 w 3072946"/>
                <a:gd name="connsiteY29" fmla="*/ 566057 h 1405731"/>
                <a:gd name="connsiteX30" fmla="*/ 43543 w 3072946"/>
                <a:gd name="connsiteY30" fmla="*/ 319314 h 1405731"/>
                <a:gd name="connsiteX31" fmla="*/ 0 w 3072946"/>
                <a:gd name="connsiteY31" fmla="*/ 130628 h 1405731"/>
                <a:gd name="connsiteX32" fmla="*/ 0 w 3072946"/>
                <a:gd name="connsiteY32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4611 h 1405731"/>
                <a:gd name="connsiteX24" fmla="*/ 970870 w 3072946"/>
                <a:gd name="connsiteY24" fmla="*/ 1311616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4611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06589 w 3072946"/>
                <a:gd name="connsiteY30" fmla="*/ 570819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06589 w 3072946"/>
                <a:gd name="connsiteY30" fmla="*/ 570819 h 1405731"/>
                <a:gd name="connsiteX31" fmla="*/ 29256 w 3072946"/>
                <a:gd name="connsiteY31" fmla="*/ 371701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06589 w 3072946"/>
                <a:gd name="connsiteY30" fmla="*/ 570819 h 1405731"/>
                <a:gd name="connsiteX31" fmla="*/ 29256 w 3072946"/>
                <a:gd name="connsiteY31" fmla="*/ 371701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537028 w 3072946"/>
                <a:gd name="connsiteY2" fmla="*/ 159657 h 1376703"/>
                <a:gd name="connsiteX3" fmla="*/ 972457 w 3072946"/>
                <a:gd name="connsiteY3" fmla="*/ 159657 h 1376703"/>
                <a:gd name="connsiteX4" fmla="*/ 1117600 w 3072946"/>
                <a:gd name="connsiteY4" fmla="*/ 58057 h 1376703"/>
                <a:gd name="connsiteX5" fmla="*/ 1291771 w 3072946"/>
                <a:gd name="connsiteY5" fmla="*/ 0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72457 w 3072946"/>
                <a:gd name="connsiteY3" fmla="*/ 159657 h 1376703"/>
                <a:gd name="connsiteX4" fmla="*/ 1117600 w 3072946"/>
                <a:gd name="connsiteY4" fmla="*/ 58057 h 1376703"/>
                <a:gd name="connsiteX5" fmla="*/ 1291771 w 3072946"/>
                <a:gd name="connsiteY5" fmla="*/ 0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91507 w 3072946"/>
                <a:gd name="connsiteY3" fmla="*/ 100125 h 1376703"/>
                <a:gd name="connsiteX4" fmla="*/ 1117600 w 3072946"/>
                <a:gd name="connsiteY4" fmla="*/ 58057 h 1376703"/>
                <a:gd name="connsiteX5" fmla="*/ 1291771 w 3072946"/>
                <a:gd name="connsiteY5" fmla="*/ 0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91507 w 3072946"/>
                <a:gd name="connsiteY3" fmla="*/ 100125 h 1376703"/>
                <a:gd name="connsiteX4" fmla="*/ 1117600 w 3072946"/>
                <a:gd name="connsiteY4" fmla="*/ 58057 h 1376703"/>
                <a:gd name="connsiteX5" fmla="*/ 1327489 w 3072946"/>
                <a:gd name="connsiteY5" fmla="*/ 59531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91507 w 3072946"/>
                <a:gd name="connsiteY3" fmla="*/ 100125 h 1376703"/>
                <a:gd name="connsiteX4" fmla="*/ 1117600 w 3072946"/>
                <a:gd name="connsiteY4" fmla="*/ 58057 h 1376703"/>
                <a:gd name="connsiteX5" fmla="*/ 1327489 w 3072946"/>
                <a:gd name="connsiteY5" fmla="*/ 59531 h 1376703"/>
                <a:gd name="connsiteX6" fmla="*/ 1700099 w 3072946"/>
                <a:gd name="connsiteY6" fmla="*/ 96611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2673 h 1379376"/>
                <a:gd name="connsiteX1" fmla="*/ 300037 w 3074194"/>
                <a:gd name="connsiteY1" fmla="*/ 35558 h 1379376"/>
                <a:gd name="connsiteX2" fmla="*/ 603703 w 3074194"/>
                <a:gd name="connsiteY2" fmla="*/ 100417 h 1379376"/>
                <a:gd name="connsiteX3" fmla="*/ 991507 w 3074194"/>
                <a:gd name="connsiteY3" fmla="*/ 102798 h 1379376"/>
                <a:gd name="connsiteX4" fmla="*/ 1117600 w 3074194"/>
                <a:gd name="connsiteY4" fmla="*/ 60730 h 1379376"/>
                <a:gd name="connsiteX5" fmla="*/ 1327489 w 3074194"/>
                <a:gd name="connsiteY5" fmla="*/ 62204 h 1379376"/>
                <a:gd name="connsiteX6" fmla="*/ 1700099 w 3074194"/>
                <a:gd name="connsiteY6" fmla="*/ 99284 h 1379376"/>
                <a:gd name="connsiteX7" fmla="*/ 1959428 w 3074194"/>
                <a:gd name="connsiteY7" fmla="*/ 176845 h 1379376"/>
                <a:gd name="connsiteX8" fmla="*/ 2119086 w 3074194"/>
                <a:gd name="connsiteY8" fmla="*/ 205873 h 1379376"/>
                <a:gd name="connsiteX9" fmla="*/ 2380343 w 3074194"/>
                <a:gd name="connsiteY9" fmla="*/ 205873 h 1379376"/>
                <a:gd name="connsiteX10" fmla="*/ 2612571 w 3074194"/>
                <a:gd name="connsiteY10" fmla="*/ 191359 h 1379376"/>
                <a:gd name="connsiteX11" fmla="*/ 2859314 w 3074194"/>
                <a:gd name="connsiteY11" fmla="*/ 162330 h 1379376"/>
                <a:gd name="connsiteX12" fmla="*/ 3074194 w 3074194"/>
                <a:gd name="connsiteY12" fmla="*/ 211089 h 1379376"/>
                <a:gd name="connsiteX13" fmla="*/ 3072946 w 3074194"/>
                <a:gd name="connsiteY13" fmla="*/ 312235 h 1379376"/>
                <a:gd name="connsiteX14" fmla="*/ 3048000 w 3074194"/>
                <a:gd name="connsiteY14" fmla="*/ 452616 h 1379376"/>
                <a:gd name="connsiteX15" fmla="*/ 2887889 w 3074194"/>
                <a:gd name="connsiteY15" fmla="*/ 713873 h 1379376"/>
                <a:gd name="connsiteX16" fmla="*/ 2732768 w 3074194"/>
                <a:gd name="connsiteY16" fmla="*/ 902332 h 1379376"/>
                <a:gd name="connsiteX17" fmla="*/ 2540000 w 3074194"/>
                <a:gd name="connsiteY17" fmla="*/ 1062216 h 1379376"/>
                <a:gd name="connsiteX18" fmla="*/ 2326595 w 3074194"/>
                <a:gd name="connsiteY18" fmla="*/ 1204525 h 1379376"/>
                <a:gd name="connsiteX19" fmla="*/ 2104571 w 3074194"/>
                <a:gd name="connsiteY19" fmla="*/ 1308959 h 1379376"/>
                <a:gd name="connsiteX20" fmla="*/ 1810770 w 3074194"/>
                <a:gd name="connsiteY20" fmla="*/ 1360099 h 1379376"/>
                <a:gd name="connsiteX21" fmla="*/ 1509259 w 3074194"/>
                <a:gd name="connsiteY21" fmla="*/ 1379376 h 1379376"/>
                <a:gd name="connsiteX22" fmla="*/ 1254238 w 3074194"/>
                <a:gd name="connsiteY22" fmla="*/ 1356698 h 1379376"/>
                <a:gd name="connsiteX23" fmla="*/ 1081428 w 3074194"/>
                <a:gd name="connsiteY23" fmla="*/ 1323019 h 1379376"/>
                <a:gd name="connsiteX24" fmla="*/ 970870 w 3074194"/>
                <a:gd name="connsiteY24" fmla="*/ 1290023 h 1379376"/>
                <a:gd name="connsiteX25" fmla="*/ 853734 w 3074194"/>
                <a:gd name="connsiteY25" fmla="*/ 1241150 h 1379376"/>
                <a:gd name="connsiteX26" fmla="*/ 674120 w 3074194"/>
                <a:gd name="connsiteY26" fmla="*/ 1144766 h 1379376"/>
                <a:gd name="connsiteX27" fmla="*/ 479652 w 3074194"/>
                <a:gd name="connsiteY27" fmla="*/ 1013230 h 1379376"/>
                <a:gd name="connsiteX28" fmla="*/ 362857 w 3074194"/>
                <a:gd name="connsiteY28" fmla="*/ 902559 h 1379376"/>
                <a:gd name="connsiteX29" fmla="*/ 217714 w 3074194"/>
                <a:gd name="connsiteY29" fmla="*/ 728387 h 1379376"/>
                <a:gd name="connsiteX30" fmla="*/ 106589 w 3074194"/>
                <a:gd name="connsiteY30" fmla="*/ 544464 h 1379376"/>
                <a:gd name="connsiteX31" fmla="*/ 29256 w 3074194"/>
                <a:gd name="connsiteY31" fmla="*/ 345346 h 1379376"/>
                <a:gd name="connsiteX32" fmla="*/ 0 w 3074194"/>
                <a:gd name="connsiteY32" fmla="*/ 104273 h 1379376"/>
                <a:gd name="connsiteX33" fmla="*/ 0 w 3074194"/>
                <a:gd name="connsiteY33" fmla="*/ 2673 h 1379376"/>
                <a:gd name="connsiteX0" fmla="*/ 0 w 3074194"/>
                <a:gd name="connsiteY0" fmla="*/ 2673 h 1379376"/>
                <a:gd name="connsiteX1" fmla="*/ 300037 w 3074194"/>
                <a:gd name="connsiteY1" fmla="*/ 35558 h 1379376"/>
                <a:gd name="connsiteX2" fmla="*/ 603703 w 3074194"/>
                <a:gd name="connsiteY2" fmla="*/ 100417 h 1379376"/>
                <a:gd name="connsiteX3" fmla="*/ 885489 w 3074194"/>
                <a:gd name="connsiteY3" fmla="*/ 116050 h 1379376"/>
                <a:gd name="connsiteX4" fmla="*/ 1117600 w 3074194"/>
                <a:gd name="connsiteY4" fmla="*/ 60730 h 1379376"/>
                <a:gd name="connsiteX5" fmla="*/ 1327489 w 3074194"/>
                <a:gd name="connsiteY5" fmla="*/ 62204 h 1379376"/>
                <a:gd name="connsiteX6" fmla="*/ 1700099 w 3074194"/>
                <a:gd name="connsiteY6" fmla="*/ 99284 h 1379376"/>
                <a:gd name="connsiteX7" fmla="*/ 1959428 w 3074194"/>
                <a:gd name="connsiteY7" fmla="*/ 176845 h 1379376"/>
                <a:gd name="connsiteX8" fmla="*/ 2119086 w 3074194"/>
                <a:gd name="connsiteY8" fmla="*/ 205873 h 1379376"/>
                <a:gd name="connsiteX9" fmla="*/ 2380343 w 3074194"/>
                <a:gd name="connsiteY9" fmla="*/ 205873 h 1379376"/>
                <a:gd name="connsiteX10" fmla="*/ 2612571 w 3074194"/>
                <a:gd name="connsiteY10" fmla="*/ 191359 h 1379376"/>
                <a:gd name="connsiteX11" fmla="*/ 2859314 w 3074194"/>
                <a:gd name="connsiteY11" fmla="*/ 162330 h 1379376"/>
                <a:gd name="connsiteX12" fmla="*/ 3074194 w 3074194"/>
                <a:gd name="connsiteY12" fmla="*/ 211089 h 1379376"/>
                <a:gd name="connsiteX13" fmla="*/ 3072946 w 3074194"/>
                <a:gd name="connsiteY13" fmla="*/ 312235 h 1379376"/>
                <a:gd name="connsiteX14" fmla="*/ 3048000 w 3074194"/>
                <a:gd name="connsiteY14" fmla="*/ 452616 h 1379376"/>
                <a:gd name="connsiteX15" fmla="*/ 2887889 w 3074194"/>
                <a:gd name="connsiteY15" fmla="*/ 713873 h 1379376"/>
                <a:gd name="connsiteX16" fmla="*/ 2732768 w 3074194"/>
                <a:gd name="connsiteY16" fmla="*/ 902332 h 1379376"/>
                <a:gd name="connsiteX17" fmla="*/ 2540000 w 3074194"/>
                <a:gd name="connsiteY17" fmla="*/ 1062216 h 1379376"/>
                <a:gd name="connsiteX18" fmla="*/ 2326595 w 3074194"/>
                <a:gd name="connsiteY18" fmla="*/ 1204525 h 1379376"/>
                <a:gd name="connsiteX19" fmla="*/ 2104571 w 3074194"/>
                <a:gd name="connsiteY19" fmla="*/ 1308959 h 1379376"/>
                <a:gd name="connsiteX20" fmla="*/ 1810770 w 3074194"/>
                <a:gd name="connsiteY20" fmla="*/ 1360099 h 1379376"/>
                <a:gd name="connsiteX21" fmla="*/ 1509259 w 3074194"/>
                <a:gd name="connsiteY21" fmla="*/ 1379376 h 1379376"/>
                <a:gd name="connsiteX22" fmla="*/ 1254238 w 3074194"/>
                <a:gd name="connsiteY22" fmla="*/ 1356698 h 1379376"/>
                <a:gd name="connsiteX23" fmla="*/ 1081428 w 3074194"/>
                <a:gd name="connsiteY23" fmla="*/ 1323019 h 1379376"/>
                <a:gd name="connsiteX24" fmla="*/ 970870 w 3074194"/>
                <a:gd name="connsiteY24" fmla="*/ 1290023 h 1379376"/>
                <a:gd name="connsiteX25" fmla="*/ 853734 w 3074194"/>
                <a:gd name="connsiteY25" fmla="*/ 1241150 h 1379376"/>
                <a:gd name="connsiteX26" fmla="*/ 674120 w 3074194"/>
                <a:gd name="connsiteY26" fmla="*/ 1144766 h 1379376"/>
                <a:gd name="connsiteX27" fmla="*/ 479652 w 3074194"/>
                <a:gd name="connsiteY27" fmla="*/ 1013230 h 1379376"/>
                <a:gd name="connsiteX28" fmla="*/ 362857 w 3074194"/>
                <a:gd name="connsiteY28" fmla="*/ 902559 h 1379376"/>
                <a:gd name="connsiteX29" fmla="*/ 217714 w 3074194"/>
                <a:gd name="connsiteY29" fmla="*/ 728387 h 1379376"/>
                <a:gd name="connsiteX30" fmla="*/ 106589 w 3074194"/>
                <a:gd name="connsiteY30" fmla="*/ 544464 h 1379376"/>
                <a:gd name="connsiteX31" fmla="*/ 29256 w 3074194"/>
                <a:gd name="connsiteY31" fmla="*/ 345346 h 1379376"/>
                <a:gd name="connsiteX32" fmla="*/ 0 w 3074194"/>
                <a:gd name="connsiteY32" fmla="*/ 104273 h 1379376"/>
                <a:gd name="connsiteX33" fmla="*/ 0 w 3074194"/>
                <a:gd name="connsiteY33" fmla="*/ 2673 h 1379376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17600 w 3074194"/>
                <a:gd name="connsiteY4" fmla="*/ 60351 h 1378997"/>
                <a:gd name="connsiteX5" fmla="*/ 1327489 w 3074194"/>
                <a:gd name="connsiteY5" fmla="*/ 61825 h 1378997"/>
                <a:gd name="connsiteX6" fmla="*/ 1700099 w 3074194"/>
                <a:gd name="connsiteY6" fmla="*/ 98905 h 1378997"/>
                <a:gd name="connsiteX7" fmla="*/ 1959428 w 3074194"/>
                <a:gd name="connsiteY7" fmla="*/ 176466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327489 w 3074194"/>
                <a:gd name="connsiteY5" fmla="*/ 61825 h 1378997"/>
                <a:gd name="connsiteX6" fmla="*/ 1700099 w 3074194"/>
                <a:gd name="connsiteY6" fmla="*/ 98905 h 1378997"/>
                <a:gd name="connsiteX7" fmla="*/ 1959428 w 3074194"/>
                <a:gd name="connsiteY7" fmla="*/ 176466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59428 w 3074194"/>
                <a:gd name="connsiteY7" fmla="*/ 176466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446604 w 3074194"/>
                <a:gd name="connsiteY9" fmla="*/ 152485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446604 w 3074194"/>
                <a:gd name="connsiteY9" fmla="*/ 152485 h 1378997"/>
                <a:gd name="connsiteX10" fmla="*/ 2692084 w 3074194"/>
                <a:gd name="connsiteY10" fmla="*/ 124719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446604 w 3074194"/>
                <a:gd name="connsiteY9" fmla="*/ 152485 h 1378997"/>
                <a:gd name="connsiteX10" fmla="*/ 2692084 w 3074194"/>
                <a:gd name="connsiteY10" fmla="*/ 124719 h 1378997"/>
                <a:gd name="connsiteX11" fmla="*/ 2912322 w 3074194"/>
                <a:gd name="connsiteY11" fmla="*/ 148699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39756 w 3074194"/>
                <a:gd name="connsiteY0" fmla="*/ 642 h 1509867"/>
                <a:gd name="connsiteX1" fmla="*/ 300037 w 3074194"/>
                <a:gd name="connsiteY1" fmla="*/ 166049 h 1509867"/>
                <a:gd name="connsiteX2" fmla="*/ 563947 w 3074194"/>
                <a:gd name="connsiteY2" fmla="*/ 191152 h 1509867"/>
                <a:gd name="connsiteX3" fmla="*/ 885489 w 3074194"/>
                <a:gd name="connsiteY3" fmla="*/ 246541 h 1509867"/>
                <a:gd name="connsiteX4" fmla="*/ 1157357 w 3074194"/>
                <a:gd name="connsiteY4" fmla="*/ 244229 h 1509867"/>
                <a:gd name="connsiteX5" fmla="*/ 1433506 w 3074194"/>
                <a:gd name="connsiteY5" fmla="*/ 232452 h 1509867"/>
                <a:gd name="connsiteX6" fmla="*/ 1700099 w 3074194"/>
                <a:gd name="connsiteY6" fmla="*/ 229775 h 1509867"/>
                <a:gd name="connsiteX7" fmla="*/ 1972680 w 3074194"/>
                <a:gd name="connsiteY7" fmla="*/ 254327 h 1509867"/>
                <a:gd name="connsiteX8" fmla="*/ 2198599 w 3074194"/>
                <a:gd name="connsiteY8" fmla="*/ 283355 h 1509867"/>
                <a:gd name="connsiteX9" fmla="*/ 2446604 w 3074194"/>
                <a:gd name="connsiteY9" fmla="*/ 283355 h 1509867"/>
                <a:gd name="connsiteX10" fmla="*/ 2692084 w 3074194"/>
                <a:gd name="connsiteY10" fmla="*/ 255589 h 1509867"/>
                <a:gd name="connsiteX11" fmla="*/ 2912322 w 3074194"/>
                <a:gd name="connsiteY11" fmla="*/ 279569 h 1509867"/>
                <a:gd name="connsiteX12" fmla="*/ 3074194 w 3074194"/>
                <a:gd name="connsiteY12" fmla="*/ 341580 h 1509867"/>
                <a:gd name="connsiteX13" fmla="*/ 3072946 w 3074194"/>
                <a:gd name="connsiteY13" fmla="*/ 442726 h 1509867"/>
                <a:gd name="connsiteX14" fmla="*/ 3048000 w 3074194"/>
                <a:gd name="connsiteY14" fmla="*/ 583107 h 1509867"/>
                <a:gd name="connsiteX15" fmla="*/ 2887889 w 3074194"/>
                <a:gd name="connsiteY15" fmla="*/ 844364 h 1509867"/>
                <a:gd name="connsiteX16" fmla="*/ 2732768 w 3074194"/>
                <a:gd name="connsiteY16" fmla="*/ 1032823 h 1509867"/>
                <a:gd name="connsiteX17" fmla="*/ 2540000 w 3074194"/>
                <a:gd name="connsiteY17" fmla="*/ 1192707 h 1509867"/>
                <a:gd name="connsiteX18" fmla="*/ 2326595 w 3074194"/>
                <a:gd name="connsiteY18" fmla="*/ 1335016 h 1509867"/>
                <a:gd name="connsiteX19" fmla="*/ 2104571 w 3074194"/>
                <a:gd name="connsiteY19" fmla="*/ 1439450 h 1509867"/>
                <a:gd name="connsiteX20" fmla="*/ 1810770 w 3074194"/>
                <a:gd name="connsiteY20" fmla="*/ 1490590 h 1509867"/>
                <a:gd name="connsiteX21" fmla="*/ 1509259 w 3074194"/>
                <a:gd name="connsiteY21" fmla="*/ 1509867 h 1509867"/>
                <a:gd name="connsiteX22" fmla="*/ 1254238 w 3074194"/>
                <a:gd name="connsiteY22" fmla="*/ 1487189 h 1509867"/>
                <a:gd name="connsiteX23" fmla="*/ 1081428 w 3074194"/>
                <a:gd name="connsiteY23" fmla="*/ 1453510 h 1509867"/>
                <a:gd name="connsiteX24" fmla="*/ 970870 w 3074194"/>
                <a:gd name="connsiteY24" fmla="*/ 1420514 h 1509867"/>
                <a:gd name="connsiteX25" fmla="*/ 853734 w 3074194"/>
                <a:gd name="connsiteY25" fmla="*/ 1371641 h 1509867"/>
                <a:gd name="connsiteX26" fmla="*/ 674120 w 3074194"/>
                <a:gd name="connsiteY26" fmla="*/ 1275257 h 1509867"/>
                <a:gd name="connsiteX27" fmla="*/ 479652 w 3074194"/>
                <a:gd name="connsiteY27" fmla="*/ 1143721 h 1509867"/>
                <a:gd name="connsiteX28" fmla="*/ 362857 w 3074194"/>
                <a:gd name="connsiteY28" fmla="*/ 1033050 h 1509867"/>
                <a:gd name="connsiteX29" fmla="*/ 217714 w 3074194"/>
                <a:gd name="connsiteY29" fmla="*/ 858878 h 1509867"/>
                <a:gd name="connsiteX30" fmla="*/ 106589 w 3074194"/>
                <a:gd name="connsiteY30" fmla="*/ 674955 h 1509867"/>
                <a:gd name="connsiteX31" fmla="*/ 29256 w 3074194"/>
                <a:gd name="connsiteY31" fmla="*/ 475837 h 1509867"/>
                <a:gd name="connsiteX32" fmla="*/ 0 w 3074194"/>
                <a:gd name="connsiteY32" fmla="*/ 234764 h 1509867"/>
                <a:gd name="connsiteX33" fmla="*/ 39756 w 3074194"/>
                <a:gd name="connsiteY33" fmla="*/ 642 h 1509867"/>
                <a:gd name="connsiteX0" fmla="*/ 39756 w 3074194"/>
                <a:gd name="connsiteY0" fmla="*/ 4160 h 1513385"/>
                <a:gd name="connsiteX1" fmla="*/ 339794 w 3074194"/>
                <a:gd name="connsiteY1" fmla="*/ 37045 h 1513385"/>
                <a:gd name="connsiteX2" fmla="*/ 563947 w 3074194"/>
                <a:gd name="connsiteY2" fmla="*/ 194670 h 1513385"/>
                <a:gd name="connsiteX3" fmla="*/ 885489 w 3074194"/>
                <a:gd name="connsiteY3" fmla="*/ 250059 h 1513385"/>
                <a:gd name="connsiteX4" fmla="*/ 1157357 w 3074194"/>
                <a:gd name="connsiteY4" fmla="*/ 247747 h 1513385"/>
                <a:gd name="connsiteX5" fmla="*/ 1433506 w 3074194"/>
                <a:gd name="connsiteY5" fmla="*/ 235970 h 1513385"/>
                <a:gd name="connsiteX6" fmla="*/ 1700099 w 3074194"/>
                <a:gd name="connsiteY6" fmla="*/ 233293 h 1513385"/>
                <a:gd name="connsiteX7" fmla="*/ 1972680 w 3074194"/>
                <a:gd name="connsiteY7" fmla="*/ 257845 h 1513385"/>
                <a:gd name="connsiteX8" fmla="*/ 2198599 w 3074194"/>
                <a:gd name="connsiteY8" fmla="*/ 286873 h 1513385"/>
                <a:gd name="connsiteX9" fmla="*/ 2446604 w 3074194"/>
                <a:gd name="connsiteY9" fmla="*/ 286873 h 1513385"/>
                <a:gd name="connsiteX10" fmla="*/ 2692084 w 3074194"/>
                <a:gd name="connsiteY10" fmla="*/ 259107 h 1513385"/>
                <a:gd name="connsiteX11" fmla="*/ 2912322 w 3074194"/>
                <a:gd name="connsiteY11" fmla="*/ 283087 h 1513385"/>
                <a:gd name="connsiteX12" fmla="*/ 3074194 w 3074194"/>
                <a:gd name="connsiteY12" fmla="*/ 345098 h 1513385"/>
                <a:gd name="connsiteX13" fmla="*/ 3072946 w 3074194"/>
                <a:gd name="connsiteY13" fmla="*/ 446244 h 1513385"/>
                <a:gd name="connsiteX14" fmla="*/ 3048000 w 3074194"/>
                <a:gd name="connsiteY14" fmla="*/ 586625 h 1513385"/>
                <a:gd name="connsiteX15" fmla="*/ 2887889 w 3074194"/>
                <a:gd name="connsiteY15" fmla="*/ 847882 h 1513385"/>
                <a:gd name="connsiteX16" fmla="*/ 2732768 w 3074194"/>
                <a:gd name="connsiteY16" fmla="*/ 1036341 h 1513385"/>
                <a:gd name="connsiteX17" fmla="*/ 2540000 w 3074194"/>
                <a:gd name="connsiteY17" fmla="*/ 1196225 h 1513385"/>
                <a:gd name="connsiteX18" fmla="*/ 2326595 w 3074194"/>
                <a:gd name="connsiteY18" fmla="*/ 1338534 h 1513385"/>
                <a:gd name="connsiteX19" fmla="*/ 2104571 w 3074194"/>
                <a:gd name="connsiteY19" fmla="*/ 1442968 h 1513385"/>
                <a:gd name="connsiteX20" fmla="*/ 1810770 w 3074194"/>
                <a:gd name="connsiteY20" fmla="*/ 1494108 h 1513385"/>
                <a:gd name="connsiteX21" fmla="*/ 1509259 w 3074194"/>
                <a:gd name="connsiteY21" fmla="*/ 1513385 h 1513385"/>
                <a:gd name="connsiteX22" fmla="*/ 1254238 w 3074194"/>
                <a:gd name="connsiteY22" fmla="*/ 1490707 h 1513385"/>
                <a:gd name="connsiteX23" fmla="*/ 1081428 w 3074194"/>
                <a:gd name="connsiteY23" fmla="*/ 1457028 h 1513385"/>
                <a:gd name="connsiteX24" fmla="*/ 970870 w 3074194"/>
                <a:gd name="connsiteY24" fmla="*/ 1424032 h 1513385"/>
                <a:gd name="connsiteX25" fmla="*/ 853734 w 3074194"/>
                <a:gd name="connsiteY25" fmla="*/ 1375159 h 1513385"/>
                <a:gd name="connsiteX26" fmla="*/ 674120 w 3074194"/>
                <a:gd name="connsiteY26" fmla="*/ 1278775 h 1513385"/>
                <a:gd name="connsiteX27" fmla="*/ 479652 w 3074194"/>
                <a:gd name="connsiteY27" fmla="*/ 1147239 h 1513385"/>
                <a:gd name="connsiteX28" fmla="*/ 362857 w 3074194"/>
                <a:gd name="connsiteY28" fmla="*/ 1036568 h 1513385"/>
                <a:gd name="connsiteX29" fmla="*/ 217714 w 3074194"/>
                <a:gd name="connsiteY29" fmla="*/ 862396 h 1513385"/>
                <a:gd name="connsiteX30" fmla="*/ 106589 w 3074194"/>
                <a:gd name="connsiteY30" fmla="*/ 678473 h 1513385"/>
                <a:gd name="connsiteX31" fmla="*/ 29256 w 3074194"/>
                <a:gd name="connsiteY31" fmla="*/ 479355 h 1513385"/>
                <a:gd name="connsiteX32" fmla="*/ 0 w 3074194"/>
                <a:gd name="connsiteY32" fmla="*/ 238282 h 1513385"/>
                <a:gd name="connsiteX33" fmla="*/ 39756 w 3074194"/>
                <a:gd name="connsiteY33" fmla="*/ 4160 h 1513385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885489 w 3074194"/>
                <a:gd name="connsiteY3" fmla="*/ 248573 h 1511899"/>
                <a:gd name="connsiteX4" fmla="*/ 1157357 w 3074194"/>
                <a:gd name="connsiteY4" fmla="*/ 246261 h 1511899"/>
                <a:gd name="connsiteX5" fmla="*/ 1433506 w 3074194"/>
                <a:gd name="connsiteY5" fmla="*/ 234484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157357 w 3074194"/>
                <a:gd name="connsiteY4" fmla="*/ 246261 h 1511899"/>
                <a:gd name="connsiteX5" fmla="*/ 1433506 w 3074194"/>
                <a:gd name="connsiteY5" fmla="*/ 234484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433506 w 3074194"/>
                <a:gd name="connsiteY5" fmla="*/ 234484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552621 w 3074194"/>
                <a:gd name="connsiteY9" fmla="*/ 99856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552621 w 3074194"/>
                <a:gd name="connsiteY9" fmla="*/ 99856 h 1511899"/>
                <a:gd name="connsiteX10" fmla="*/ 2771597 w 3074194"/>
                <a:gd name="connsiteY10" fmla="*/ 19082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552621 w 3074194"/>
                <a:gd name="connsiteY9" fmla="*/ 99856 h 1511899"/>
                <a:gd name="connsiteX10" fmla="*/ 2771597 w 3074194"/>
                <a:gd name="connsiteY10" fmla="*/ 19082 h 1511899"/>
                <a:gd name="connsiteX11" fmla="*/ 3005087 w 3074194"/>
                <a:gd name="connsiteY11" fmla="*/ 9607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79513 w 3074194"/>
                <a:gd name="connsiteY0" fmla="*/ 725 h 1629220"/>
                <a:gd name="connsiteX1" fmla="*/ 339794 w 3074194"/>
                <a:gd name="connsiteY1" fmla="*/ 152880 h 1629220"/>
                <a:gd name="connsiteX2" fmla="*/ 656712 w 3074194"/>
                <a:gd name="connsiteY2" fmla="*/ 217740 h 1629220"/>
                <a:gd name="connsiteX3" fmla="*/ 978254 w 3074194"/>
                <a:gd name="connsiteY3" fmla="*/ 233372 h 1629220"/>
                <a:gd name="connsiteX4" fmla="*/ 1236870 w 3074194"/>
                <a:gd name="connsiteY4" fmla="*/ 231060 h 1629220"/>
                <a:gd name="connsiteX5" fmla="*/ 1526271 w 3074194"/>
                <a:gd name="connsiteY5" fmla="*/ 232536 h 1629220"/>
                <a:gd name="connsiteX6" fmla="*/ 1792864 w 3074194"/>
                <a:gd name="connsiteY6" fmla="*/ 269615 h 1629220"/>
                <a:gd name="connsiteX7" fmla="*/ 2052193 w 3074194"/>
                <a:gd name="connsiteY7" fmla="*/ 227906 h 1629220"/>
                <a:gd name="connsiteX8" fmla="*/ 2317868 w 3074194"/>
                <a:gd name="connsiteY8" fmla="*/ 203926 h 1629220"/>
                <a:gd name="connsiteX9" fmla="*/ 2552621 w 3074194"/>
                <a:gd name="connsiteY9" fmla="*/ 217177 h 1629220"/>
                <a:gd name="connsiteX10" fmla="*/ 2771597 w 3074194"/>
                <a:gd name="connsiteY10" fmla="*/ 136403 h 1629220"/>
                <a:gd name="connsiteX11" fmla="*/ 3005087 w 3074194"/>
                <a:gd name="connsiteY11" fmla="*/ 213392 h 1629220"/>
                <a:gd name="connsiteX12" fmla="*/ 3074194 w 3074194"/>
                <a:gd name="connsiteY12" fmla="*/ 460933 h 1629220"/>
                <a:gd name="connsiteX13" fmla="*/ 3072946 w 3074194"/>
                <a:gd name="connsiteY13" fmla="*/ 562079 h 1629220"/>
                <a:gd name="connsiteX14" fmla="*/ 3048000 w 3074194"/>
                <a:gd name="connsiteY14" fmla="*/ 702460 h 1629220"/>
                <a:gd name="connsiteX15" fmla="*/ 2887889 w 3074194"/>
                <a:gd name="connsiteY15" fmla="*/ 963717 h 1629220"/>
                <a:gd name="connsiteX16" fmla="*/ 2732768 w 3074194"/>
                <a:gd name="connsiteY16" fmla="*/ 1152176 h 1629220"/>
                <a:gd name="connsiteX17" fmla="*/ 2540000 w 3074194"/>
                <a:gd name="connsiteY17" fmla="*/ 1312060 h 1629220"/>
                <a:gd name="connsiteX18" fmla="*/ 2326595 w 3074194"/>
                <a:gd name="connsiteY18" fmla="*/ 1454369 h 1629220"/>
                <a:gd name="connsiteX19" fmla="*/ 2104571 w 3074194"/>
                <a:gd name="connsiteY19" fmla="*/ 1558803 h 1629220"/>
                <a:gd name="connsiteX20" fmla="*/ 1810770 w 3074194"/>
                <a:gd name="connsiteY20" fmla="*/ 1609943 h 1629220"/>
                <a:gd name="connsiteX21" fmla="*/ 1509259 w 3074194"/>
                <a:gd name="connsiteY21" fmla="*/ 1629220 h 1629220"/>
                <a:gd name="connsiteX22" fmla="*/ 1254238 w 3074194"/>
                <a:gd name="connsiteY22" fmla="*/ 1606542 h 1629220"/>
                <a:gd name="connsiteX23" fmla="*/ 1081428 w 3074194"/>
                <a:gd name="connsiteY23" fmla="*/ 1572863 h 1629220"/>
                <a:gd name="connsiteX24" fmla="*/ 970870 w 3074194"/>
                <a:gd name="connsiteY24" fmla="*/ 1539867 h 1629220"/>
                <a:gd name="connsiteX25" fmla="*/ 853734 w 3074194"/>
                <a:gd name="connsiteY25" fmla="*/ 1490994 h 1629220"/>
                <a:gd name="connsiteX26" fmla="*/ 674120 w 3074194"/>
                <a:gd name="connsiteY26" fmla="*/ 1394610 h 1629220"/>
                <a:gd name="connsiteX27" fmla="*/ 479652 w 3074194"/>
                <a:gd name="connsiteY27" fmla="*/ 1263074 h 1629220"/>
                <a:gd name="connsiteX28" fmla="*/ 362857 w 3074194"/>
                <a:gd name="connsiteY28" fmla="*/ 1152403 h 1629220"/>
                <a:gd name="connsiteX29" fmla="*/ 217714 w 3074194"/>
                <a:gd name="connsiteY29" fmla="*/ 978231 h 1629220"/>
                <a:gd name="connsiteX30" fmla="*/ 106589 w 3074194"/>
                <a:gd name="connsiteY30" fmla="*/ 794308 h 1629220"/>
                <a:gd name="connsiteX31" fmla="*/ 29256 w 3074194"/>
                <a:gd name="connsiteY31" fmla="*/ 595190 h 1629220"/>
                <a:gd name="connsiteX32" fmla="*/ 0 w 3074194"/>
                <a:gd name="connsiteY32" fmla="*/ 354117 h 1629220"/>
                <a:gd name="connsiteX33" fmla="*/ 79513 w 3074194"/>
                <a:gd name="connsiteY33" fmla="*/ 725 h 1629220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172278 w 3074194"/>
                <a:gd name="connsiteY33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73932 w 3074194"/>
                <a:gd name="connsiteY33" fmla="*/ 269507 h 1761416"/>
                <a:gd name="connsiteX34" fmla="*/ 172278 w 3074194"/>
                <a:gd name="connsiteY34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26307 w 3074194"/>
                <a:gd name="connsiteY33" fmla="*/ 244107 h 1761416"/>
                <a:gd name="connsiteX34" fmla="*/ 172278 w 3074194"/>
                <a:gd name="connsiteY34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26307 w 3074194"/>
                <a:gd name="connsiteY33" fmla="*/ 244107 h 1761416"/>
                <a:gd name="connsiteX34" fmla="*/ 112032 w 3074194"/>
                <a:gd name="connsiteY34" fmla="*/ 110757 h 1761416"/>
                <a:gd name="connsiteX35" fmla="*/ 172278 w 3074194"/>
                <a:gd name="connsiteY35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26307 w 3074194"/>
                <a:gd name="connsiteY33" fmla="*/ 244107 h 1761416"/>
                <a:gd name="connsiteX34" fmla="*/ 83457 w 3074194"/>
                <a:gd name="connsiteY34" fmla="*/ 85357 h 1761416"/>
                <a:gd name="connsiteX35" fmla="*/ 172278 w 3074194"/>
                <a:gd name="connsiteY35" fmla="*/ 399 h 1761416"/>
                <a:gd name="connsiteX0" fmla="*/ 159578 w 3074194"/>
                <a:gd name="connsiteY0" fmla="*/ 368 h 1786785"/>
                <a:gd name="connsiteX1" fmla="*/ 339794 w 3074194"/>
                <a:gd name="connsiteY1" fmla="*/ 310445 h 1786785"/>
                <a:gd name="connsiteX2" fmla="*/ 656712 w 3074194"/>
                <a:gd name="connsiteY2" fmla="*/ 375305 h 1786785"/>
                <a:gd name="connsiteX3" fmla="*/ 978254 w 3074194"/>
                <a:gd name="connsiteY3" fmla="*/ 390937 h 1786785"/>
                <a:gd name="connsiteX4" fmla="*/ 1236870 w 3074194"/>
                <a:gd name="connsiteY4" fmla="*/ 388625 h 1786785"/>
                <a:gd name="connsiteX5" fmla="*/ 1526271 w 3074194"/>
                <a:gd name="connsiteY5" fmla="*/ 390101 h 1786785"/>
                <a:gd name="connsiteX6" fmla="*/ 1792864 w 3074194"/>
                <a:gd name="connsiteY6" fmla="*/ 427180 h 1786785"/>
                <a:gd name="connsiteX7" fmla="*/ 2052193 w 3074194"/>
                <a:gd name="connsiteY7" fmla="*/ 385471 h 1786785"/>
                <a:gd name="connsiteX8" fmla="*/ 2317868 w 3074194"/>
                <a:gd name="connsiteY8" fmla="*/ 361491 h 1786785"/>
                <a:gd name="connsiteX9" fmla="*/ 2552621 w 3074194"/>
                <a:gd name="connsiteY9" fmla="*/ 374742 h 1786785"/>
                <a:gd name="connsiteX10" fmla="*/ 2771597 w 3074194"/>
                <a:gd name="connsiteY10" fmla="*/ 293968 h 1786785"/>
                <a:gd name="connsiteX11" fmla="*/ 3005087 w 3074194"/>
                <a:gd name="connsiteY11" fmla="*/ 370957 h 1786785"/>
                <a:gd name="connsiteX12" fmla="*/ 3074194 w 3074194"/>
                <a:gd name="connsiteY12" fmla="*/ 618498 h 1786785"/>
                <a:gd name="connsiteX13" fmla="*/ 3072946 w 3074194"/>
                <a:gd name="connsiteY13" fmla="*/ 719644 h 1786785"/>
                <a:gd name="connsiteX14" fmla="*/ 3048000 w 3074194"/>
                <a:gd name="connsiteY14" fmla="*/ 860025 h 1786785"/>
                <a:gd name="connsiteX15" fmla="*/ 2887889 w 3074194"/>
                <a:gd name="connsiteY15" fmla="*/ 1121282 h 1786785"/>
                <a:gd name="connsiteX16" fmla="*/ 2732768 w 3074194"/>
                <a:gd name="connsiteY16" fmla="*/ 1309741 h 1786785"/>
                <a:gd name="connsiteX17" fmla="*/ 2540000 w 3074194"/>
                <a:gd name="connsiteY17" fmla="*/ 1469625 h 1786785"/>
                <a:gd name="connsiteX18" fmla="*/ 2326595 w 3074194"/>
                <a:gd name="connsiteY18" fmla="*/ 1611934 h 1786785"/>
                <a:gd name="connsiteX19" fmla="*/ 2104571 w 3074194"/>
                <a:gd name="connsiteY19" fmla="*/ 1716368 h 1786785"/>
                <a:gd name="connsiteX20" fmla="*/ 1810770 w 3074194"/>
                <a:gd name="connsiteY20" fmla="*/ 1767508 h 1786785"/>
                <a:gd name="connsiteX21" fmla="*/ 1509259 w 3074194"/>
                <a:gd name="connsiteY21" fmla="*/ 1786785 h 1786785"/>
                <a:gd name="connsiteX22" fmla="*/ 1254238 w 3074194"/>
                <a:gd name="connsiteY22" fmla="*/ 1764107 h 1786785"/>
                <a:gd name="connsiteX23" fmla="*/ 1081428 w 3074194"/>
                <a:gd name="connsiteY23" fmla="*/ 1730428 h 1786785"/>
                <a:gd name="connsiteX24" fmla="*/ 970870 w 3074194"/>
                <a:gd name="connsiteY24" fmla="*/ 1697432 h 1786785"/>
                <a:gd name="connsiteX25" fmla="*/ 853734 w 3074194"/>
                <a:gd name="connsiteY25" fmla="*/ 1648559 h 1786785"/>
                <a:gd name="connsiteX26" fmla="*/ 674120 w 3074194"/>
                <a:gd name="connsiteY26" fmla="*/ 1552175 h 1786785"/>
                <a:gd name="connsiteX27" fmla="*/ 479652 w 3074194"/>
                <a:gd name="connsiteY27" fmla="*/ 1420639 h 1786785"/>
                <a:gd name="connsiteX28" fmla="*/ 362857 w 3074194"/>
                <a:gd name="connsiteY28" fmla="*/ 1309968 h 1786785"/>
                <a:gd name="connsiteX29" fmla="*/ 217714 w 3074194"/>
                <a:gd name="connsiteY29" fmla="*/ 1135796 h 1786785"/>
                <a:gd name="connsiteX30" fmla="*/ 106589 w 3074194"/>
                <a:gd name="connsiteY30" fmla="*/ 951873 h 1786785"/>
                <a:gd name="connsiteX31" fmla="*/ 29256 w 3074194"/>
                <a:gd name="connsiteY31" fmla="*/ 752755 h 1786785"/>
                <a:gd name="connsiteX32" fmla="*/ 0 w 3074194"/>
                <a:gd name="connsiteY32" fmla="*/ 511682 h 1786785"/>
                <a:gd name="connsiteX33" fmla="*/ 26307 w 3074194"/>
                <a:gd name="connsiteY33" fmla="*/ 269476 h 1786785"/>
                <a:gd name="connsiteX34" fmla="*/ 83457 w 3074194"/>
                <a:gd name="connsiteY34" fmla="*/ 110726 h 1786785"/>
                <a:gd name="connsiteX35" fmla="*/ 159578 w 3074194"/>
                <a:gd name="connsiteY35" fmla="*/ 368 h 1786785"/>
                <a:gd name="connsiteX0" fmla="*/ 159578 w 3074194"/>
                <a:gd name="connsiteY0" fmla="*/ 2551 h 1788968"/>
                <a:gd name="connsiteX1" fmla="*/ 339794 w 3074194"/>
                <a:gd name="connsiteY1" fmla="*/ 80853 h 1788968"/>
                <a:gd name="connsiteX2" fmla="*/ 656712 w 3074194"/>
                <a:gd name="connsiteY2" fmla="*/ 377488 h 1788968"/>
                <a:gd name="connsiteX3" fmla="*/ 978254 w 3074194"/>
                <a:gd name="connsiteY3" fmla="*/ 393120 h 1788968"/>
                <a:gd name="connsiteX4" fmla="*/ 1236870 w 3074194"/>
                <a:gd name="connsiteY4" fmla="*/ 390808 h 1788968"/>
                <a:gd name="connsiteX5" fmla="*/ 1526271 w 3074194"/>
                <a:gd name="connsiteY5" fmla="*/ 392284 h 1788968"/>
                <a:gd name="connsiteX6" fmla="*/ 1792864 w 3074194"/>
                <a:gd name="connsiteY6" fmla="*/ 429363 h 1788968"/>
                <a:gd name="connsiteX7" fmla="*/ 2052193 w 3074194"/>
                <a:gd name="connsiteY7" fmla="*/ 387654 h 1788968"/>
                <a:gd name="connsiteX8" fmla="*/ 2317868 w 3074194"/>
                <a:gd name="connsiteY8" fmla="*/ 363674 h 1788968"/>
                <a:gd name="connsiteX9" fmla="*/ 2552621 w 3074194"/>
                <a:gd name="connsiteY9" fmla="*/ 376925 h 1788968"/>
                <a:gd name="connsiteX10" fmla="*/ 2771597 w 3074194"/>
                <a:gd name="connsiteY10" fmla="*/ 296151 h 1788968"/>
                <a:gd name="connsiteX11" fmla="*/ 3005087 w 3074194"/>
                <a:gd name="connsiteY11" fmla="*/ 373140 h 1788968"/>
                <a:gd name="connsiteX12" fmla="*/ 3074194 w 3074194"/>
                <a:gd name="connsiteY12" fmla="*/ 620681 h 1788968"/>
                <a:gd name="connsiteX13" fmla="*/ 3072946 w 3074194"/>
                <a:gd name="connsiteY13" fmla="*/ 721827 h 1788968"/>
                <a:gd name="connsiteX14" fmla="*/ 3048000 w 3074194"/>
                <a:gd name="connsiteY14" fmla="*/ 862208 h 1788968"/>
                <a:gd name="connsiteX15" fmla="*/ 2887889 w 3074194"/>
                <a:gd name="connsiteY15" fmla="*/ 1123465 h 1788968"/>
                <a:gd name="connsiteX16" fmla="*/ 2732768 w 3074194"/>
                <a:gd name="connsiteY16" fmla="*/ 1311924 h 1788968"/>
                <a:gd name="connsiteX17" fmla="*/ 2540000 w 3074194"/>
                <a:gd name="connsiteY17" fmla="*/ 1471808 h 1788968"/>
                <a:gd name="connsiteX18" fmla="*/ 2326595 w 3074194"/>
                <a:gd name="connsiteY18" fmla="*/ 1614117 h 1788968"/>
                <a:gd name="connsiteX19" fmla="*/ 2104571 w 3074194"/>
                <a:gd name="connsiteY19" fmla="*/ 1718551 h 1788968"/>
                <a:gd name="connsiteX20" fmla="*/ 1810770 w 3074194"/>
                <a:gd name="connsiteY20" fmla="*/ 1769691 h 1788968"/>
                <a:gd name="connsiteX21" fmla="*/ 1509259 w 3074194"/>
                <a:gd name="connsiteY21" fmla="*/ 1788968 h 1788968"/>
                <a:gd name="connsiteX22" fmla="*/ 1254238 w 3074194"/>
                <a:gd name="connsiteY22" fmla="*/ 1766290 h 1788968"/>
                <a:gd name="connsiteX23" fmla="*/ 1081428 w 3074194"/>
                <a:gd name="connsiteY23" fmla="*/ 1732611 h 1788968"/>
                <a:gd name="connsiteX24" fmla="*/ 970870 w 3074194"/>
                <a:gd name="connsiteY24" fmla="*/ 1699615 h 1788968"/>
                <a:gd name="connsiteX25" fmla="*/ 853734 w 3074194"/>
                <a:gd name="connsiteY25" fmla="*/ 1650742 h 1788968"/>
                <a:gd name="connsiteX26" fmla="*/ 674120 w 3074194"/>
                <a:gd name="connsiteY26" fmla="*/ 1554358 h 1788968"/>
                <a:gd name="connsiteX27" fmla="*/ 479652 w 3074194"/>
                <a:gd name="connsiteY27" fmla="*/ 1422822 h 1788968"/>
                <a:gd name="connsiteX28" fmla="*/ 362857 w 3074194"/>
                <a:gd name="connsiteY28" fmla="*/ 1312151 h 1788968"/>
                <a:gd name="connsiteX29" fmla="*/ 217714 w 3074194"/>
                <a:gd name="connsiteY29" fmla="*/ 1137979 h 1788968"/>
                <a:gd name="connsiteX30" fmla="*/ 106589 w 3074194"/>
                <a:gd name="connsiteY30" fmla="*/ 954056 h 1788968"/>
                <a:gd name="connsiteX31" fmla="*/ 29256 w 3074194"/>
                <a:gd name="connsiteY31" fmla="*/ 754938 h 1788968"/>
                <a:gd name="connsiteX32" fmla="*/ 0 w 3074194"/>
                <a:gd name="connsiteY32" fmla="*/ 513865 h 1788968"/>
                <a:gd name="connsiteX33" fmla="*/ 26307 w 3074194"/>
                <a:gd name="connsiteY33" fmla="*/ 271659 h 1788968"/>
                <a:gd name="connsiteX34" fmla="*/ 83457 w 3074194"/>
                <a:gd name="connsiteY34" fmla="*/ 112909 h 1788968"/>
                <a:gd name="connsiteX35" fmla="*/ 159578 w 3074194"/>
                <a:gd name="connsiteY35" fmla="*/ 2551 h 1788968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78254 w 3074194"/>
                <a:gd name="connsiteY3" fmla="*/ 391951 h 1787799"/>
                <a:gd name="connsiteX4" fmla="*/ 1236870 w 3074194"/>
                <a:gd name="connsiteY4" fmla="*/ 389639 h 1787799"/>
                <a:gd name="connsiteX5" fmla="*/ 1526271 w 3074194"/>
                <a:gd name="connsiteY5" fmla="*/ 391115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36870 w 3074194"/>
                <a:gd name="connsiteY4" fmla="*/ 389639 h 1787799"/>
                <a:gd name="connsiteX5" fmla="*/ 1526271 w 3074194"/>
                <a:gd name="connsiteY5" fmla="*/ 391115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8145 w 3074194"/>
                <a:gd name="connsiteY4" fmla="*/ 230889 h 1787799"/>
                <a:gd name="connsiteX5" fmla="*/ 1526271 w 3074194"/>
                <a:gd name="connsiteY5" fmla="*/ 391115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8145 w 3074194"/>
                <a:gd name="connsiteY4" fmla="*/ 230889 h 1787799"/>
                <a:gd name="connsiteX5" fmla="*/ 1564371 w 3074194"/>
                <a:gd name="connsiteY5" fmla="*/ 286340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8145 w 3074194"/>
                <a:gd name="connsiteY4" fmla="*/ 230889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860497 w 3074194"/>
                <a:gd name="connsiteY10" fmla="*/ 152107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860497 w 3074194"/>
                <a:gd name="connsiteY10" fmla="*/ 152107 h 1787799"/>
                <a:gd name="connsiteX11" fmla="*/ 3036837 w 3074194"/>
                <a:gd name="connsiteY11" fmla="*/ 356096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860497 w 3074194"/>
                <a:gd name="connsiteY10" fmla="*/ 152107 h 1787799"/>
                <a:gd name="connsiteX11" fmla="*/ 3036837 w 3074194"/>
                <a:gd name="connsiteY11" fmla="*/ 356096 h 1787799"/>
                <a:gd name="connsiteX12" fmla="*/ 3058432 w 3074194"/>
                <a:gd name="connsiteY12" fmla="*/ 527666 h 1787799"/>
                <a:gd name="connsiteX13" fmla="*/ 3074194 w 3074194"/>
                <a:gd name="connsiteY13" fmla="*/ 619512 h 1787799"/>
                <a:gd name="connsiteX14" fmla="*/ 3072946 w 3074194"/>
                <a:gd name="connsiteY14" fmla="*/ 720658 h 1787799"/>
                <a:gd name="connsiteX15" fmla="*/ 3048000 w 3074194"/>
                <a:gd name="connsiteY15" fmla="*/ 861039 h 1787799"/>
                <a:gd name="connsiteX16" fmla="*/ 2887889 w 3074194"/>
                <a:gd name="connsiteY16" fmla="*/ 1122296 h 1787799"/>
                <a:gd name="connsiteX17" fmla="*/ 2732768 w 3074194"/>
                <a:gd name="connsiteY17" fmla="*/ 1310755 h 1787799"/>
                <a:gd name="connsiteX18" fmla="*/ 2540000 w 3074194"/>
                <a:gd name="connsiteY18" fmla="*/ 1470639 h 1787799"/>
                <a:gd name="connsiteX19" fmla="*/ 2326595 w 3074194"/>
                <a:gd name="connsiteY19" fmla="*/ 1612948 h 1787799"/>
                <a:gd name="connsiteX20" fmla="*/ 2104571 w 3074194"/>
                <a:gd name="connsiteY20" fmla="*/ 1717382 h 1787799"/>
                <a:gd name="connsiteX21" fmla="*/ 1810770 w 3074194"/>
                <a:gd name="connsiteY21" fmla="*/ 1768522 h 1787799"/>
                <a:gd name="connsiteX22" fmla="*/ 1509259 w 3074194"/>
                <a:gd name="connsiteY22" fmla="*/ 1787799 h 1787799"/>
                <a:gd name="connsiteX23" fmla="*/ 1254238 w 3074194"/>
                <a:gd name="connsiteY23" fmla="*/ 1765121 h 1787799"/>
                <a:gd name="connsiteX24" fmla="*/ 1081428 w 3074194"/>
                <a:gd name="connsiteY24" fmla="*/ 1731442 h 1787799"/>
                <a:gd name="connsiteX25" fmla="*/ 970870 w 3074194"/>
                <a:gd name="connsiteY25" fmla="*/ 1698446 h 1787799"/>
                <a:gd name="connsiteX26" fmla="*/ 853734 w 3074194"/>
                <a:gd name="connsiteY26" fmla="*/ 1649573 h 1787799"/>
                <a:gd name="connsiteX27" fmla="*/ 674120 w 3074194"/>
                <a:gd name="connsiteY27" fmla="*/ 1553189 h 1787799"/>
                <a:gd name="connsiteX28" fmla="*/ 479652 w 3074194"/>
                <a:gd name="connsiteY28" fmla="*/ 1421653 h 1787799"/>
                <a:gd name="connsiteX29" fmla="*/ 362857 w 3074194"/>
                <a:gd name="connsiteY29" fmla="*/ 1310982 h 1787799"/>
                <a:gd name="connsiteX30" fmla="*/ 217714 w 3074194"/>
                <a:gd name="connsiteY30" fmla="*/ 1136810 h 1787799"/>
                <a:gd name="connsiteX31" fmla="*/ 106589 w 3074194"/>
                <a:gd name="connsiteY31" fmla="*/ 952887 h 1787799"/>
                <a:gd name="connsiteX32" fmla="*/ 29256 w 3074194"/>
                <a:gd name="connsiteY32" fmla="*/ 753769 h 1787799"/>
                <a:gd name="connsiteX33" fmla="*/ 0 w 3074194"/>
                <a:gd name="connsiteY33" fmla="*/ 512696 h 1787799"/>
                <a:gd name="connsiteX34" fmla="*/ 26307 w 3074194"/>
                <a:gd name="connsiteY34" fmla="*/ 270490 h 1787799"/>
                <a:gd name="connsiteX35" fmla="*/ 83457 w 3074194"/>
                <a:gd name="connsiteY35" fmla="*/ 111740 h 1787799"/>
                <a:gd name="connsiteX36" fmla="*/ 159578 w 3074194"/>
                <a:gd name="connsiteY36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60497 w 3074203"/>
                <a:gd name="connsiteY10" fmla="*/ 152107 h 1787799"/>
                <a:gd name="connsiteX11" fmla="*/ 3036837 w 3074203"/>
                <a:gd name="connsiteY11" fmla="*/ 356096 h 1787799"/>
                <a:gd name="connsiteX12" fmla="*/ 3071132 w 3074203"/>
                <a:gd name="connsiteY12" fmla="*/ 524491 h 1787799"/>
                <a:gd name="connsiteX13" fmla="*/ 3074194 w 3074203"/>
                <a:gd name="connsiteY13" fmla="*/ 619512 h 1787799"/>
                <a:gd name="connsiteX14" fmla="*/ 3072946 w 3074203"/>
                <a:gd name="connsiteY14" fmla="*/ 720658 h 1787799"/>
                <a:gd name="connsiteX15" fmla="*/ 3048000 w 3074203"/>
                <a:gd name="connsiteY15" fmla="*/ 861039 h 1787799"/>
                <a:gd name="connsiteX16" fmla="*/ 2887889 w 3074203"/>
                <a:gd name="connsiteY16" fmla="*/ 1122296 h 1787799"/>
                <a:gd name="connsiteX17" fmla="*/ 2732768 w 3074203"/>
                <a:gd name="connsiteY17" fmla="*/ 1310755 h 1787799"/>
                <a:gd name="connsiteX18" fmla="*/ 2540000 w 3074203"/>
                <a:gd name="connsiteY18" fmla="*/ 1470639 h 1787799"/>
                <a:gd name="connsiteX19" fmla="*/ 2326595 w 3074203"/>
                <a:gd name="connsiteY19" fmla="*/ 1612948 h 1787799"/>
                <a:gd name="connsiteX20" fmla="*/ 2104571 w 3074203"/>
                <a:gd name="connsiteY20" fmla="*/ 1717382 h 1787799"/>
                <a:gd name="connsiteX21" fmla="*/ 1810770 w 3074203"/>
                <a:gd name="connsiteY21" fmla="*/ 1768522 h 1787799"/>
                <a:gd name="connsiteX22" fmla="*/ 1509259 w 3074203"/>
                <a:gd name="connsiteY22" fmla="*/ 1787799 h 1787799"/>
                <a:gd name="connsiteX23" fmla="*/ 1254238 w 3074203"/>
                <a:gd name="connsiteY23" fmla="*/ 1765121 h 1787799"/>
                <a:gd name="connsiteX24" fmla="*/ 1081428 w 3074203"/>
                <a:gd name="connsiteY24" fmla="*/ 1731442 h 1787799"/>
                <a:gd name="connsiteX25" fmla="*/ 970870 w 3074203"/>
                <a:gd name="connsiteY25" fmla="*/ 1698446 h 1787799"/>
                <a:gd name="connsiteX26" fmla="*/ 853734 w 3074203"/>
                <a:gd name="connsiteY26" fmla="*/ 1649573 h 1787799"/>
                <a:gd name="connsiteX27" fmla="*/ 674120 w 3074203"/>
                <a:gd name="connsiteY27" fmla="*/ 1553189 h 1787799"/>
                <a:gd name="connsiteX28" fmla="*/ 479652 w 3074203"/>
                <a:gd name="connsiteY28" fmla="*/ 1421653 h 1787799"/>
                <a:gd name="connsiteX29" fmla="*/ 362857 w 3074203"/>
                <a:gd name="connsiteY29" fmla="*/ 1310982 h 1787799"/>
                <a:gd name="connsiteX30" fmla="*/ 217714 w 3074203"/>
                <a:gd name="connsiteY30" fmla="*/ 1136810 h 1787799"/>
                <a:gd name="connsiteX31" fmla="*/ 106589 w 3074203"/>
                <a:gd name="connsiteY31" fmla="*/ 952887 h 1787799"/>
                <a:gd name="connsiteX32" fmla="*/ 29256 w 3074203"/>
                <a:gd name="connsiteY32" fmla="*/ 753769 h 1787799"/>
                <a:gd name="connsiteX33" fmla="*/ 0 w 3074203"/>
                <a:gd name="connsiteY33" fmla="*/ 512696 h 1787799"/>
                <a:gd name="connsiteX34" fmla="*/ 26307 w 3074203"/>
                <a:gd name="connsiteY34" fmla="*/ 270490 h 1787799"/>
                <a:gd name="connsiteX35" fmla="*/ 83457 w 3074203"/>
                <a:gd name="connsiteY35" fmla="*/ 111740 h 1787799"/>
                <a:gd name="connsiteX36" fmla="*/ 159578 w 3074203"/>
                <a:gd name="connsiteY36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89072 w 3074203"/>
                <a:gd name="connsiteY10" fmla="*/ 98132 h 1787799"/>
                <a:gd name="connsiteX11" fmla="*/ 3036837 w 3074203"/>
                <a:gd name="connsiteY11" fmla="*/ 356096 h 1787799"/>
                <a:gd name="connsiteX12" fmla="*/ 3071132 w 3074203"/>
                <a:gd name="connsiteY12" fmla="*/ 524491 h 1787799"/>
                <a:gd name="connsiteX13" fmla="*/ 3074194 w 3074203"/>
                <a:gd name="connsiteY13" fmla="*/ 619512 h 1787799"/>
                <a:gd name="connsiteX14" fmla="*/ 3072946 w 3074203"/>
                <a:gd name="connsiteY14" fmla="*/ 720658 h 1787799"/>
                <a:gd name="connsiteX15" fmla="*/ 3048000 w 3074203"/>
                <a:gd name="connsiteY15" fmla="*/ 861039 h 1787799"/>
                <a:gd name="connsiteX16" fmla="*/ 2887889 w 3074203"/>
                <a:gd name="connsiteY16" fmla="*/ 1122296 h 1787799"/>
                <a:gd name="connsiteX17" fmla="*/ 2732768 w 3074203"/>
                <a:gd name="connsiteY17" fmla="*/ 1310755 h 1787799"/>
                <a:gd name="connsiteX18" fmla="*/ 2540000 w 3074203"/>
                <a:gd name="connsiteY18" fmla="*/ 1470639 h 1787799"/>
                <a:gd name="connsiteX19" fmla="*/ 2326595 w 3074203"/>
                <a:gd name="connsiteY19" fmla="*/ 1612948 h 1787799"/>
                <a:gd name="connsiteX20" fmla="*/ 2104571 w 3074203"/>
                <a:gd name="connsiteY20" fmla="*/ 1717382 h 1787799"/>
                <a:gd name="connsiteX21" fmla="*/ 1810770 w 3074203"/>
                <a:gd name="connsiteY21" fmla="*/ 1768522 h 1787799"/>
                <a:gd name="connsiteX22" fmla="*/ 1509259 w 3074203"/>
                <a:gd name="connsiteY22" fmla="*/ 1787799 h 1787799"/>
                <a:gd name="connsiteX23" fmla="*/ 1254238 w 3074203"/>
                <a:gd name="connsiteY23" fmla="*/ 1765121 h 1787799"/>
                <a:gd name="connsiteX24" fmla="*/ 1081428 w 3074203"/>
                <a:gd name="connsiteY24" fmla="*/ 1731442 h 1787799"/>
                <a:gd name="connsiteX25" fmla="*/ 970870 w 3074203"/>
                <a:gd name="connsiteY25" fmla="*/ 1698446 h 1787799"/>
                <a:gd name="connsiteX26" fmla="*/ 853734 w 3074203"/>
                <a:gd name="connsiteY26" fmla="*/ 1649573 h 1787799"/>
                <a:gd name="connsiteX27" fmla="*/ 674120 w 3074203"/>
                <a:gd name="connsiteY27" fmla="*/ 1553189 h 1787799"/>
                <a:gd name="connsiteX28" fmla="*/ 479652 w 3074203"/>
                <a:gd name="connsiteY28" fmla="*/ 1421653 h 1787799"/>
                <a:gd name="connsiteX29" fmla="*/ 362857 w 3074203"/>
                <a:gd name="connsiteY29" fmla="*/ 1310982 h 1787799"/>
                <a:gd name="connsiteX30" fmla="*/ 217714 w 3074203"/>
                <a:gd name="connsiteY30" fmla="*/ 1136810 h 1787799"/>
                <a:gd name="connsiteX31" fmla="*/ 106589 w 3074203"/>
                <a:gd name="connsiteY31" fmla="*/ 952887 h 1787799"/>
                <a:gd name="connsiteX32" fmla="*/ 29256 w 3074203"/>
                <a:gd name="connsiteY32" fmla="*/ 753769 h 1787799"/>
                <a:gd name="connsiteX33" fmla="*/ 0 w 3074203"/>
                <a:gd name="connsiteY33" fmla="*/ 512696 h 1787799"/>
                <a:gd name="connsiteX34" fmla="*/ 26307 w 3074203"/>
                <a:gd name="connsiteY34" fmla="*/ 270490 h 1787799"/>
                <a:gd name="connsiteX35" fmla="*/ 83457 w 3074203"/>
                <a:gd name="connsiteY35" fmla="*/ 111740 h 1787799"/>
                <a:gd name="connsiteX36" fmla="*/ 159578 w 3074203"/>
                <a:gd name="connsiteY36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89072 w 3074203"/>
                <a:gd name="connsiteY10" fmla="*/ 98132 h 1787799"/>
                <a:gd name="connsiteX11" fmla="*/ 2985407 w 3074203"/>
                <a:gd name="connsiteY11" fmla="*/ 232391 h 1787799"/>
                <a:gd name="connsiteX12" fmla="*/ 3036837 w 3074203"/>
                <a:gd name="connsiteY12" fmla="*/ 356096 h 1787799"/>
                <a:gd name="connsiteX13" fmla="*/ 3071132 w 3074203"/>
                <a:gd name="connsiteY13" fmla="*/ 524491 h 1787799"/>
                <a:gd name="connsiteX14" fmla="*/ 3074194 w 3074203"/>
                <a:gd name="connsiteY14" fmla="*/ 619512 h 1787799"/>
                <a:gd name="connsiteX15" fmla="*/ 3072946 w 3074203"/>
                <a:gd name="connsiteY15" fmla="*/ 720658 h 1787799"/>
                <a:gd name="connsiteX16" fmla="*/ 3048000 w 3074203"/>
                <a:gd name="connsiteY16" fmla="*/ 861039 h 1787799"/>
                <a:gd name="connsiteX17" fmla="*/ 2887889 w 3074203"/>
                <a:gd name="connsiteY17" fmla="*/ 1122296 h 1787799"/>
                <a:gd name="connsiteX18" fmla="*/ 2732768 w 3074203"/>
                <a:gd name="connsiteY18" fmla="*/ 1310755 h 1787799"/>
                <a:gd name="connsiteX19" fmla="*/ 2540000 w 3074203"/>
                <a:gd name="connsiteY19" fmla="*/ 1470639 h 1787799"/>
                <a:gd name="connsiteX20" fmla="*/ 2326595 w 3074203"/>
                <a:gd name="connsiteY20" fmla="*/ 1612948 h 1787799"/>
                <a:gd name="connsiteX21" fmla="*/ 2104571 w 3074203"/>
                <a:gd name="connsiteY21" fmla="*/ 1717382 h 1787799"/>
                <a:gd name="connsiteX22" fmla="*/ 1810770 w 3074203"/>
                <a:gd name="connsiteY22" fmla="*/ 1768522 h 1787799"/>
                <a:gd name="connsiteX23" fmla="*/ 1509259 w 3074203"/>
                <a:gd name="connsiteY23" fmla="*/ 1787799 h 1787799"/>
                <a:gd name="connsiteX24" fmla="*/ 1254238 w 3074203"/>
                <a:gd name="connsiteY24" fmla="*/ 1765121 h 1787799"/>
                <a:gd name="connsiteX25" fmla="*/ 1081428 w 3074203"/>
                <a:gd name="connsiteY25" fmla="*/ 1731442 h 1787799"/>
                <a:gd name="connsiteX26" fmla="*/ 970870 w 3074203"/>
                <a:gd name="connsiteY26" fmla="*/ 1698446 h 1787799"/>
                <a:gd name="connsiteX27" fmla="*/ 853734 w 3074203"/>
                <a:gd name="connsiteY27" fmla="*/ 1649573 h 1787799"/>
                <a:gd name="connsiteX28" fmla="*/ 674120 w 3074203"/>
                <a:gd name="connsiteY28" fmla="*/ 1553189 h 1787799"/>
                <a:gd name="connsiteX29" fmla="*/ 479652 w 3074203"/>
                <a:gd name="connsiteY29" fmla="*/ 1421653 h 1787799"/>
                <a:gd name="connsiteX30" fmla="*/ 362857 w 3074203"/>
                <a:gd name="connsiteY30" fmla="*/ 1310982 h 1787799"/>
                <a:gd name="connsiteX31" fmla="*/ 217714 w 3074203"/>
                <a:gd name="connsiteY31" fmla="*/ 1136810 h 1787799"/>
                <a:gd name="connsiteX32" fmla="*/ 106589 w 3074203"/>
                <a:gd name="connsiteY32" fmla="*/ 952887 h 1787799"/>
                <a:gd name="connsiteX33" fmla="*/ 29256 w 3074203"/>
                <a:gd name="connsiteY33" fmla="*/ 753769 h 1787799"/>
                <a:gd name="connsiteX34" fmla="*/ 0 w 3074203"/>
                <a:gd name="connsiteY34" fmla="*/ 512696 h 1787799"/>
                <a:gd name="connsiteX35" fmla="*/ 26307 w 3074203"/>
                <a:gd name="connsiteY35" fmla="*/ 270490 h 1787799"/>
                <a:gd name="connsiteX36" fmla="*/ 83457 w 3074203"/>
                <a:gd name="connsiteY36" fmla="*/ 111740 h 1787799"/>
                <a:gd name="connsiteX37" fmla="*/ 159578 w 3074203"/>
                <a:gd name="connsiteY37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89072 w 3074203"/>
                <a:gd name="connsiteY10" fmla="*/ 98132 h 1787799"/>
                <a:gd name="connsiteX11" fmla="*/ 2998107 w 3074203"/>
                <a:gd name="connsiteY11" fmla="*/ 245091 h 1787799"/>
                <a:gd name="connsiteX12" fmla="*/ 3036837 w 3074203"/>
                <a:gd name="connsiteY12" fmla="*/ 356096 h 1787799"/>
                <a:gd name="connsiteX13" fmla="*/ 3071132 w 3074203"/>
                <a:gd name="connsiteY13" fmla="*/ 524491 h 1787799"/>
                <a:gd name="connsiteX14" fmla="*/ 3074194 w 3074203"/>
                <a:gd name="connsiteY14" fmla="*/ 619512 h 1787799"/>
                <a:gd name="connsiteX15" fmla="*/ 3072946 w 3074203"/>
                <a:gd name="connsiteY15" fmla="*/ 720658 h 1787799"/>
                <a:gd name="connsiteX16" fmla="*/ 3048000 w 3074203"/>
                <a:gd name="connsiteY16" fmla="*/ 861039 h 1787799"/>
                <a:gd name="connsiteX17" fmla="*/ 2887889 w 3074203"/>
                <a:gd name="connsiteY17" fmla="*/ 1122296 h 1787799"/>
                <a:gd name="connsiteX18" fmla="*/ 2732768 w 3074203"/>
                <a:gd name="connsiteY18" fmla="*/ 1310755 h 1787799"/>
                <a:gd name="connsiteX19" fmla="*/ 2540000 w 3074203"/>
                <a:gd name="connsiteY19" fmla="*/ 1470639 h 1787799"/>
                <a:gd name="connsiteX20" fmla="*/ 2326595 w 3074203"/>
                <a:gd name="connsiteY20" fmla="*/ 1612948 h 1787799"/>
                <a:gd name="connsiteX21" fmla="*/ 2104571 w 3074203"/>
                <a:gd name="connsiteY21" fmla="*/ 1717382 h 1787799"/>
                <a:gd name="connsiteX22" fmla="*/ 1810770 w 3074203"/>
                <a:gd name="connsiteY22" fmla="*/ 1768522 h 1787799"/>
                <a:gd name="connsiteX23" fmla="*/ 1509259 w 3074203"/>
                <a:gd name="connsiteY23" fmla="*/ 1787799 h 1787799"/>
                <a:gd name="connsiteX24" fmla="*/ 1254238 w 3074203"/>
                <a:gd name="connsiteY24" fmla="*/ 1765121 h 1787799"/>
                <a:gd name="connsiteX25" fmla="*/ 1081428 w 3074203"/>
                <a:gd name="connsiteY25" fmla="*/ 1731442 h 1787799"/>
                <a:gd name="connsiteX26" fmla="*/ 970870 w 3074203"/>
                <a:gd name="connsiteY26" fmla="*/ 1698446 h 1787799"/>
                <a:gd name="connsiteX27" fmla="*/ 853734 w 3074203"/>
                <a:gd name="connsiteY27" fmla="*/ 1649573 h 1787799"/>
                <a:gd name="connsiteX28" fmla="*/ 674120 w 3074203"/>
                <a:gd name="connsiteY28" fmla="*/ 1553189 h 1787799"/>
                <a:gd name="connsiteX29" fmla="*/ 479652 w 3074203"/>
                <a:gd name="connsiteY29" fmla="*/ 1421653 h 1787799"/>
                <a:gd name="connsiteX30" fmla="*/ 362857 w 3074203"/>
                <a:gd name="connsiteY30" fmla="*/ 1310982 h 1787799"/>
                <a:gd name="connsiteX31" fmla="*/ 217714 w 3074203"/>
                <a:gd name="connsiteY31" fmla="*/ 1136810 h 1787799"/>
                <a:gd name="connsiteX32" fmla="*/ 106589 w 3074203"/>
                <a:gd name="connsiteY32" fmla="*/ 952887 h 1787799"/>
                <a:gd name="connsiteX33" fmla="*/ 29256 w 3074203"/>
                <a:gd name="connsiteY33" fmla="*/ 753769 h 1787799"/>
                <a:gd name="connsiteX34" fmla="*/ 0 w 3074203"/>
                <a:gd name="connsiteY34" fmla="*/ 512696 h 1787799"/>
                <a:gd name="connsiteX35" fmla="*/ 26307 w 3074203"/>
                <a:gd name="connsiteY35" fmla="*/ 270490 h 1787799"/>
                <a:gd name="connsiteX36" fmla="*/ 83457 w 3074203"/>
                <a:gd name="connsiteY36" fmla="*/ 111740 h 1787799"/>
                <a:gd name="connsiteX37" fmla="*/ 159578 w 3074203"/>
                <a:gd name="connsiteY37" fmla="*/ 1382 h 17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74203" h="1787799">
                  <a:moveTo>
                    <a:pt x="159578" y="1382"/>
                  </a:moveTo>
                  <a:cubicBezTo>
                    <a:pt x="209584" y="-10070"/>
                    <a:pt x="263818" y="52649"/>
                    <a:pt x="339794" y="79684"/>
                  </a:cubicBezTo>
                  <a:cubicBezTo>
                    <a:pt x="415771" y="106719"/>
                    <a:pt x="513260" y="142241"/>
                    <a:pt x="615437" y="163594"/>
                  </a:cubicBezTo>
                  <a:cubicBezTo>
                    <a:pt x="717614" y="184947"/>
                    <a:pt x="843461" y="193939"/>
                    <a:pt x="952854" y="207801"/>
                  </a:cubicBezTo>
                  <a:lnTo>
                    <a:pt x="1271795" y="246764"/>
                  </a:lnTo>
                  <a:cubicBezTo>
                    <a:pt x="1373714" y="259854"/>
                    <a:pt x="1468530" y="282560"/>
                    <a:pt x="1564371" y="286340"/>
                  </a:cubicBezTo>
                  <a:cubicBezTo>
                    <a:pt x="1660212" y="290120"/>
                    <a:pt x="1751777" y="272332"/>
                    <a:pt x="1846839" y="269444"/>
                  </a:cubicBezTo>
                  <a:cubicBezTo>
                    <a:pt x="1941901" y="266556"/>
                    <a:pt x="2044067" y="271491"/>
                    <a:pt x="2134743" y="269010"/>
                  </a:cubicBezTo>
                  <a:cubicBezTo>
                    <a:pt x="2225419" y="266529"/>
                    <a:pt x="2305372" y="264281"/>
                    <a:pt x="2390893" y="254555"/>
                  </a:cubicBezTo>
                  <a:cubicBezTo>
                    <a:pt x="2476414" y="244829"/>
                    <a:pt x="2564841" y="236726"/>
                    <a:pt x="2647871" y="210656"/>
                  </a:cubicBezTo>
                  <a:cubicBezTo>
                    <a:pt x="2730901" y="184586"/>
                    <a:pt x="2830699" y="92393"/>
                    <a:pt x="2889072" y="98132"/>
                  </a:cubicBezTo>
                  <a:cubicBezTo>
                    <a:pt x="2947445" y="103871"/>
                    <a:pt x="2973480" y="202097"/>
                    <a:pt x="2998107" y="245091"/>
                  </a:cubicBezTo>
                  <a:cubicBezTo>
                    <a:pt x="3022735" y="288085"/>
                    <a:pt x="3024666" y="309529"/>
                    <a:pt x="3036837" y="356096"/>
                  </a:cubicBezTo>
                  <a:cubicBezTo>
                    <a:pt x="3049008" y="402663"/>
                    <a:pt x="3064906" y="480589"/>
                    <a:pt x="3071132" y="524491"/>
                  </a:cubicBezTo>
                  <a:cubicBezTo>
                    <a:pt x="3077358" y="568393"/>
                    <a:pt x="3071775" y="587347"/>
                    <a:pt x="3074194" y="619512"/>
                  </a:cubicBezTo>
                  <a:lnTo>
                    <a:pt x="3072946" y="720658"/>
                  </a:lnTo>
                  <a:lnTo>
                    <a:pt x="3048000" y="861039"/>
                  </a:lnTo>
                  <a:lnTo>
                    <a:pt x="2887889" y="1122296"/>
                  </a:lnTo>
                  <a:lnTo>
                    <a:pt x="2732768" y="1310755"/>
                  </a:lnTo>
                  <a:lnTo>
                    <a:pt x="2540000" y="1470639"/>
                  </a:lnTo>
                  <a:lnTo>
                    <a:pt x="2326595" y="1612948"/>
                  </a:lnTo>
                  <a:lnTo>
                    <a:pt x="2104571" y="1717382"/>
                  </a:lnTo>
                  <a:lnTo>
                    <a:pt x="1810770" y="1768522"/>
                  </a:lnTo>
                  <a:lnTo>
                    <a:pt x="1509259" y="1787799"/>
                  </a:lnTo>
                  <a:cubicBezTo>
                    <a:pt x="1416504" y="1785248"/>
                    <a:pt x="1325543" y="1775308"/>
                    <a:pt x="1254238" y="1765121"/>
                  </a:cubicBezTo>
                  <a:cubicBezTo>
                    <a:pt x="1182933" y="1754934"/>
                    <a:pt x="1128656" y="1742555"/>
                    <a:pt x="1081428" y="1731442"/>
                  </a:cubicBezTo>
                  <a:cubicBezTo>
                    <a:pt x="1034200" y="1720330"/>
                    <a:pt x="1008819" y="1711297"/>
                    <a:pt x="970870" y="1698446"/>
                  </a:cubicBezTo>
                  <a:cubicBezTo>
                    <a:pt x="932921" y="1685595"/>
                    <a:pt x="903192" y="1672989"/>
                    <a:pt x="853734" y="1649573"/>
                  </a:cubicBezTo>
                  <a:lnTo>
                    <a:pt x="674120" y="1553189"/>
                  </a:lnTo>
                  <a:lnTo>
                    <a:pt x="479652" y="1421653"/>
                  </a:lnTo>
                  <a:lnTo>
                    <a:pt x="362857" y="1310982"/>
                  </a:lnTo>
                  <a:lnTo>
                    <a:pt x="217714" y="1136810"/>
                  </a:lnTo>
                  <a:lnTo>
                    <a:pt x="106589" y="952887"/>
                  </a:lnTo>
                  <a:cubicBezTo>
                    <a:pt x="80811" y="886514"/>
                    <a:pt x="43127" y="822523"/>
                    <a:pt x="29256" y="753769"/>
                  </a:cubicBezTo>
                  <a:lnTo>
                    <a:pt x="0" y="512696"/>
                  </a:lnTo>
                  <a:lnTo>
                    <a:pt x="26307" y="270490"/>
                  </a:lnTo>
                  <a:lnTo>
                    <a:pt x="83457" y="111740"/>
                  </a:lnTo>
                  <a:lnTo>
                    <a:pt x="159578" y="13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C35E19-F4E3-4FA9-A124-0009697697AB}"/>
                </a:ext>
              </a:extLst>
            </p:cNvPr>
            <p:cNvSpPr/>
            <p:nvPr/>
          </p:nvSpPr>
          <p:spPr>
            <a:xfrm>
              <a:off x="1570046" y="2474234"/>
              <a:ext cx="3069567" cy="2348776"/>
            </a:xfrm>
            <a:custGeom>
              <a:avLst/>
              <a:gdLst>
                <a:gd name="connsiteX0" fmla="*/ 0 w 3048000"/>
                <a:gd name="connsiteY0" fmla="*/ 1129553 h 2259106"/>
                <a:gd name="connsiteX1" fmla="*/ 1524000 w 3048000"/>
                <a:gd name="connsiteY1" fmla="*/ 0 h 2259106"/>
                <a:gd name="connsiteX2" fmla="*/ 3048000 w 3048000"/>
                <a:gd name="connsiteY2" fmla="*/ 1129553 h 2259106"/>
                <a:gd name="connsiteX3" fmla="*/ 1524000 w 3048000"/>
                <a:gd name="connsiteY3" fmla="*/ 2259106 h 2259106"/>
                <a:gd name="connsiteX4" fmla="*/ 0 w 3048000"/>
                <a:gd name="connsiteY4" fmla="*/ 1129553 h 2259106"/>
                <a:gd name="connsiteX0" fmla="*/ 1524000 w 3048000"/>
                <a:gd name="connsiteY0" fmla="*/ 0 h 2259106"/>
                <a:gd name="connsiteX1" fmla="*/ 3048000 w 3048000"/>
                <a:gd name="connsiteY1" fmla="*/ 1129553 h 2259106"/>
                <a:gd name="connsiteX2" fmla="*/ 1524000 w 3048000"/>
                <a:gd name="connsiteY2" fmla="*/ 2259106 h 2259106"/>
                <a:gd name="connsiteX3" fmla="*/ 0 w 3048000"/>
                <a:gd name="connsiteY3" fmla="*/ 1129553 h 2259106"/>
                <a:gd name="connsiteX4" fmla="*/ 1615440 w 3048000"/>
                <a:gd name="connsiteY4" fmla="*/ 91440 h 2259106"/>
                <a:gd name="connsiteX0" fmla="*/ 1525095 w 3049095"/>
                <a:gd name="connsiteY0" fmla="*/ 0 h 2259106"/>
                <a:gd name="connsiteX1" fmla="*/ 3049095 w 3049095"/>
                <a:gd name="connsiteY1" fmla="*/ 1129553 h 2259106"/>
                <a:gd name="connsiteX2" fmla="*/ 1525095 w 3049095"/>
                <a:gd name="connsiteY2" fmla="*/ 2259106 h 2259106"/>
                <a:gd name="connsiteX3" fmla="*/ 1095 w 3049095"/>
                <a:gd name="connsiteY3" fmla="*/ 1129553 h 2259106"/>
                <a:gd name="connsiteX4" fmla="*/ 1365523 w 3049095"/>
                <a:gd name="connsiteY4" fmla="*/ 109369 h 2259106"/>
                <a:gd name="connsiteX0" fmla="*/ 2134695 w 3049095"/>
                <a:gd name="connsiteY0" fmla="*/ 23770 h 2157370"/>
                <a:gd name="connsiteX1" fmla="*/ 3049095 w 3049095"/>
                <a:gd name="connsiteY1" fmla="*/ 1027817 h 2157370"/>
                <a:gd name="connsiteX2" fmla="*/ 1525095 w 3049095"/>
                <a:gd name="connsiteY2" fmla="*/ 2157370 h 2157370"/>
                <a:gd name="connsiteX3" fmla="*/ 1095 w 3049095"/>
                <a:gd name="connsiteY3" fmla="*/ 1027817 h 2157370"/>
                <a:gd name="connsiteX4" fmla="*/ 1365523 w 3049095"/>
                <a:gd name="connsiteY4" fmla="*/ 7633 h 2157370"/>
                <a:gd name="connsiteX0" fmla="*/ 2208766 w 3123166"/>
                <a:gd name="connsiteY0" fmla="*/ 41562 h 2175162"/>
                <a:gd name="connsiteX1" fmla="*/ 3123166 w 3123166"/>
                <a:gd name="connsiteY1" fmla="*/ 1045609 h 2175162"/>
                <a:gd name="connsiteX2" fmla="*/ 1599166 w 3123166"/>
                <a:gd name="connsiteY2" fmla="*/ 2175162 h 2175162"/>
                <a:gd name="connsiteX3" fmla="*/ 75166 w 3123166"/>
                <a:gd name="connsiteY3" fmla="*/ 1045609 h 2175162"/>
                <a:gd name="connsiteX4" fmla="*/ 812064 w 3123166"/>
                <a:gd name="connsiteY4" fmla="*/ 7496 h 2175162"/>
                <a:gd name="connsiteX0" fmla="*/ 2162395 w 3076795"/>
                <a:gd name="connsiteY0" fmla="*/ 35498 h 2169098"/>
                <a:gd name="connsiteX1" fmla="*/ 3076795 w 3076795"/>
                <a:gd name="connsiteY1" fmla="*/ 1039545 h 2169098"/>
                <a:gd name="connsiteX2" fmla="*/ 1552795 w 3076795"/>
                <a:gd name="connsiteY2" fmla="*/ 2169098 h 2169098"/>
                <a:gd name="connsiteX3" fmla="*/ 28795 w 3076795"/>
                <a:gd name="connsiteY3" fmla="*/ 1039545 h 2169098"/>
                <a:gd name="connsiteX4" fmla="*/ 765693 w 3076795"/>
                <a:gd name="connsiteY4" fmla="*/ 1432 h 2169098"/>
                <a:gd name="connsiteX0" fmla="*/ 2162395 w 3076795"/>
                <a:gd name="connsiteY0" fmla="*/ 35498 h 2169098"/>
                <a:gd name="connsiteX1" fmla="*/ 3076795 w 3076795"/>
                <a:gd name="connsiteY1" fmla="*/ 1039545 h 2169098"/>
                <a:gd name="connsiteX2" fmla="*/ 1552795 w 3076795"/>
                <a:gd name="connsiteY2" fmla="*/ 2169098 h 2169098"/>
                <a:gd name="connsiteX3" fmla="*/ 28795 w 3076795"/>
                <a:gd name="connsiteY3" fmla="*/ 1039545 h 2169098"/>
                <a:gd name="connsiteX4" fmla="*/ 765693 w 3076795"/>
                <a:gd name="connsiteY4" fmla="*/ 1432 h 2169098"/>
                <a:gd name="connsiteX0" fmla="*/ 2323759 w 3076795"/>
                <a:gd name="connsiteY0" fmla="*/ 0 h 2169458"/>
                <a:gd name="connsiteX1" fmla="*/ 3076795 w 3076795"/>
                <a:gd name="connsiteY1" fmla="*/ 1039905 h 2169458"/>
                <a:gd name="connsiteX2" fmla="*/ 1552795 w 3076795"/>
                <a:gd name="connsiteY2" fmla="*/ 2169458 h 2169458"/>
                <a:gd name="connsiteX3" fmla="*/ 28795 w 3076795"/>
                <a:gd name="connsiteY3" fmla="*/ 1039905 h 2169458"/>
                <a:gd name="connsiteX4" fmla="*/ 765693 w 3076795"/>
                <a:gd name="connsiteY4" fmla="*/ 1792 h 2169458"/>
                <a:gd name="connsiteX0" fmla="*/ 2351781 w 3104817"/>
                <a:gd name="connsiteY0" fmla="*/ 0 h 2169458"/>
                <a:gd name="connsiteX1" fmla="*/ 3104817 w 3104817"/>
                <a:gd name="connsiteY1" fmla="*/ 1039905 h 2169458"/>
                <a:gd name="connsiteX2" fmla="*/ 1580817 w 3104817"/>
                <a:gd name="connsiteY2" fmla="*/ 2169458 h 2169458"/>
                <a:gd name="connsiteX3" fmla="*/ 56817 w 3104817"/>
                <a:gd name="connsiteY3" fmla="*/ 1039905 h 2169458"/>
                <a:gd name="connsiteX4" fmla="*/ 614421 w 3104817"/>
                <a:gd name="connsiteY4" fmla="*/ 19722 h 2169458"/>
                <a:gd name="connsiteX0" fmla="*/ 2351781 w 3104817"/>
                <a:gd name="connsiteY0" fmla="*/ 0 h 2169458"/>
                <a:gd name="connsiteX1" fmla="*/ 3104817 w 3104817"/>
                <a:gd name="connsiteY1" fmla="*/ 1039905 h 2169458"/>
                <a:gd name="connsiteX2" fmla="*/ 1580817 w 3104817"/>
                <a:gd name="connsiteY2" fmla="*/ 2169458 h 2169458"/>
                <a:gd name="connsiteX3" fmla="*/ 56817 w 3104817"/>
                <a:gd name="connsiteY3" fmla="*/ 1039905 h 2169458"/>
                <a:gd name="connsiteX4" fmla="*/ 614421 w 3104817"/>
                <a:gd name="connsiteY4" fmla="*/ 19722 h 2169458"/>
                <a:gd name="connsiteX0" fmla="*/ 2294965 w 3048001"/>
                <a:gd name="connsiteY0" fmla="*/ 0 h 2169458"/>
                <a:gd name="connsiteX1" fmla="*/ 3048001 w 3048001"/>
                <a:gd name="connsiteY1" fmla="*/ 1039905 h 2169458"/>
                <a:gd name="connsiteX2" fmla="*/ 1524001 w 3048001"/>
                <a:gd name="connsiteY2" fmla="*/ 2169458 h 2169458"/>
                <a:gd name="connsiteX3" fmla="*/ 1 w 3048001"/>
                <a:gd name="connsiteY3" fmla="*/ 1039905 h 2169458"/>
                <a:gd name="connsiteX4" fmla="*/ 557605 w 3048001"/>
                <a:gd name="connsiteY4" fmla="*/ 19722 h 2169458"/>
                <a:gd name="connsiteX0" fmla="*/ 2310137 w 3063173"/>
                <a:gd name="connsiteY0" fmla="*/ 0 h 2169458"/>
                <a:gd name="connsiteX1" fmla="*/ 3063173 w 3063173"/>
                <a:gd name="connsiteY1" fmla="*/ 1039905 h 2169458"/>
                <a:gd name="connsiteX2" fmla="*/ 1539173 w 3063173"/>
                <a:gd name="connsiteY2" fmla="*/ 2169458 h 2169458"/>
                <a:gd name="connsiteX3" fmla="*/ 15173 w 3063173"/>
                <a:gd name="connsiteY3" fmla="*/ 1039905 h 2169458"/>
                <a:gd name="connsiteX4" fmla="*/ 572777 w 3063173"/>
                <a:gd name="connsiteY4" fmla="*/ 19722 h 2169458"/>
                <a:gd name="connsiteX0" fmla="*/ 2294965 w 3048001"/>
                <a:gd name="connsiteY0" fmla="*/ 0 h 2169458"/>
                <a:gd name="connsiteX1" fmla="*/ 3048001 w 3048001"/>
                <a:gd name="connsiteY1" fmla="*/ 1039905 h 2169458"/>
                <a:gd name="connsiteX2" fmla="*/ 1524001 w 3048001"/>
                <a:gd name="connsiteY2" fmla="*/ 2169458 h 2169458"/>
                <a:gd name="connsiteX3" fmla="*/ 1 w 3048001"/>
                <a:gd name="connsiteY3" fmla="*/ 1039905 h 2169458"/>
                <a:gd name="connsiteX4" fmla="*/ 557605 w 3048001"/>
                <a:gd name="connsiteY4" fmla="*/ 19722 h 2169458"/>
                <a:gd name="connsiteX0" fmla="*/ 2338784 w 3091820"/>
                <a:gd name="connsiteY0" fmla="*/ 5649 h 2175107"/>
                <a:gd name="connsiteX1" fmla="*/ 3091820 w 3091820"/>
                <a:gd name="connsiteY1" fmla="*/ 1045554 h 2175107"/>
                <a:gd name="connsiteX2" fmla="*/ 1567820 w 3091820"/>
                <a:gd name="connsiteY2" fmla="*/ 2175107 h 2175107"/>
                <a:gd name="connsiteX3" fmla="*/ 43820 w 3091820"/>
                <a:gd name="connsiteY3" fmla="*/ 1045554 h 2175107"/>
                <a:gd name="connsiteX4" fmla="*/ 429303 w 3091820"/>
                <a:gd name="connsiteY4" fmla="*/ 95295 h 2175107"/>
                <a:gd name="connsiteX5" fmla="*/ 601424 w 3091820"/>
                <a:gd name="connsiteY5" fmla="*/ 25371 h 2175107"/>
                <a:gd name="connsiteX0" fmla="*/ 2338784 w 3115906"/>
                <a:gd name="connsiteY0" fmla="*/ 37464 h 2206922"/>
                <a:gd name="connsiteX1" fmla="*/ 2491186 w 3115906"/>
                <a:gd name="connsiteY1" fmla="*/ 91252 h 2206922"/>
                <a:gd name="connsiteX2" fmla="*/ 3091820 w 3115906"/>
                <a:gd name="connsiteY2" fmla="*/ 1077369 h 2206922"/>
                <a:gd name="connsiteX3" fmla="*/ 1567820 w 3115906"/>
                <a:gd name="connsiteY3" fmla="*/ 2206922 h 2206922"/>
                <a:gd name="connsiteX4" fmla="*/ 43820 w 3115906"/>
                <a:gd name="connsiteY4" fmla="*/ 1077369 h 2206922"/>
                <a:gd name="connsiteX5" fmla="*/ 429303 w 3115906"/>
                <a:gd name="connsiteY5" fmla="*/ 127110 h 2206922"/>
                <a:gd name="connsiteX6" fmla="*/ 601424 w 3115906"/>
                <a:gd name="connsiteY6" fmla="*/ 57186 h 2206922"/>
                <a:gd name="connsiteX0" fmla="*/ 2338784 w 3115906"/>
                <a:gd name="connsiteY0" fmla="*/ 195431 h 2364889"/>
                <a:gd name="connsiteX1" fmla="*/ 2491186 w 3115906"/>
                <a:gd name="connsiteY1" fmla="*/ 249219 h 2364889"/>
                <a:gd name="connsiteX2" fmla="*/ 3091820 w 3115906"/>
                <a:gd name="connsiteY2" fmla="*/ 1235336 h 2364889"/>
                <a:gd name="connsiteX3" fmla="*/ 1567820 w 3115906"/>
                <a:gd name="connsiteY3" fmla="*/ 2364889 h 2364889"/>
                <a:gd name="connsiteX4" fmla="*/ 43820 w 3115906"/>
                <a:gd name="connsiteY4" fmla="*/ 1235336 h 2364889"/>
                <a:gd name="connsiteX5" fmla="*/ 429303 w 3115906"/>
                <a:gd name="connsiteY5" fmla="*/ 285077 h 2364889"/>
                <a:gd name="connsiteX6" fmla="*/ 529707 w 3115906"/>
                <a:gd name="connsiteY6" fmla="*/ 0 h 2364889"/>
                <a:gd name="connsiteX0" fmla="*/ 2607725 w 3115906"/>
                <a:gd name="connsiteY0" fmla="*/ 51996 h 2364889"/>
                <a:gd name="connsiteX1" fmla="*/ 2491186 w 3115906"/>
                <a:gd name="connsiteY1" fmla="*/ 249219 h 2364889"/>
                <a:gd name="connsiteX2" fmla="*/ 3091820 w 3115906"/>
                <a:gd name="connsiteY2" fmla="*/ 1235336 h 2364889"/>
                <a:gd name="connsiteX3" fmla="*/ 1567820 w 3115906"/>
                <a:gd name="connsiteY3" fmla="*/ 2364889 h 2364889"/>
                <a:gd name="connsiteX4" fmla="*/ 43820 w 3115906"/>
                <a:gd name="connsiteY4" fmla="*/ 1235336 h 2364889"/>
                <a:gd name="connsiteX5" fmla="*/ 429303 w 3115906"/>
                <a:gd name="connsiteY5" fmla="*/ 285077 h 2364889"/>
                <a:gd name="connsiteX6" fmla="*/ 529707 w 3115906"/>
                <a:gd name="connsiteY6" fmla="*/ 0 h 2364889"/>
                <a:gd name="connsiteX0" fmla="*/ 2607725 w 3122555"/>
                <a:gd name="connsiteY0" fmla="*/ 51996 h 2364889"/>
                <a:gd name="connsiteX1" fmla="*/ 2652550 w 3122555"/>
                <a:gd name="connsiteY1" fmla="*/ 231290 h 2364889"/>
                <a:gd name="connsiteX2" fmla="*/ 3091820 w 3122555"/>
                <a:gd name="connsiteY2" fmla="*/ 1235336 h 2364889"/>
                <a:gd name="connsiteX3" fmla="*/ 1567820 w 3122555"/>
                <a:gd name="connsiteY3" fmla="*/ 2364889 h 2364889"/>
                <a:gd name="connsiteX4" fmla="*/ 43820 w 3122555"/>
                <a:gd name="connsiteY4" fmla="*/ 1235336 h 2364889"/>
                <a:gd name="connsiteX5" fmla="*/ 429303 w 3122555"/>
                <a:gd name="connsiteY5" fmla="*/ 285077 h 2364889"/>
                <a:gd name="connsiteX6" fmla="*/ 529707 w 3122555"/>
                <a:gd name="connsiteY6" fmla="*/ 0 h 2364889"/>
                <a:gd name="connsiteX0" fmla="*/ 2633778 w 3148608"/>
                <a:gd name="connsiteY0" fmla="*/ 51996 h 2364889"/>
                <a:gd name="connsiteX1" fmla="*/ 2678603 w 3148608"/>
                <a:gd name="connsiteY1" fmla="*/ 231290 h 2364889"/>
                <a:gd name="connsiteX2" fmla="*/ 3117873 w 3148608"/>
                <a:gd name="connsiteY2" fmla="*/ 1235336 h 2364889"/>
                <a:gd name="connsiteX3" fmla="*/ 1593873 w 3148608"/>
                <a:gd name="connsiteY3" fmla="*/ 2364889 h 2364889"/>
                <a:gd name="connsiteX4" fmla="*/ 69873 w 3148608"/>
                <a:gd name="connsiteY4" fmla="*/ 1235336 h 2364889"/>
                <a:gd name="connsiteX5" fmla="*/ 293992 w 3148608"/>
                <a:gd name="connsiteY5" fmla="*/ 338865 h 2364889"/>
                <a:gd name="connsiteX6" fmla="*/ 555760 w 3148608"/>
                <a:gd name="connsiteY6" fmla="*/ 0 h 2364889"/>
                <a:gd name="connsiteX0" fmla="*/ 2633778 w 3148608"/>
                <a:gd name="connsiteY0" fmla="*/ 51996 h 2364889"/>
                <a:gd name="connsiteX1" fmla="*/ 2678603 w 3148608"/>
                <a:gd name="connsiteY1" fmla="*/ 231290 h 2364889"/>
                <a:gd name="connsiteX2" fmla="*/ 3117873 w 3148608"/>
                <a:gd name="connsiteY2" fmla="*/ 1235336 h 2364889"/>
                <a:gd name="connsiteX3" fmla="*/ 1593873 w 3148608"/>
                <a:gd name="connsiteY3" fmla="*/ 2364889 h 2364889"/>
                <a:gd name="connsiteX4" fmla="*/ 69873 w 3148608"/>
                <a:gd name="connsiteY4" fmla="*/ 1235336 h 2364889"/>
                <a:gd name="connsiteX5" fmla="*/ 293992 w 3148608"/>
                <a:gd name="connsiteY5" fmla="*/ 338865 h 2364889"/>
                <a:gd name="connsiteX6" fmla="*/ 555760 w 3148608"/>
                <a:gd name="connsiteY6" fmla="*/ 0 h 2364889"/>
                <a:gd name="connsiteX0" fmla="*/ 2633778 w 3148608"/>
                <a:gd name="connsiteY0" fmla="*/ 51996 h 2364889"/>
                <a:gd name="connsiteX1" fmla="*/ 2678603 w 3148608"/>
                <a:gd name="connsiteY1" fmla="*/ 231290 h 2364889"/>
                <a:gd name="connsiteX2" fmla="*/ 3117873 w 3148608"/>
                <a:gd name="connsiteY2" fmla="*/ 1235336 h 2364889"/>
                <a:gd name="connsiteX3" fmla="*/ 1593873 w 3148608"/>
                <a:gd name="connsiteY3" fmla="*/ 2364889 h 2364889"/>
                <a:gd name="connsiteX4" fmla="*/ 69873 w 3148608"/>
                <a:gd name="connsiteY4" fmla="*/ 1235336 h 2364889"/>
                <a:gd name="connsiteX5" fmla="*/ 293992 w 3148608"/>
                <a:gd name="connsiteY5" fmla="*/ 338865 h 2364889"/>
                <a:gd name="connsiteX6" fmla="*/ 555760 w 3148608"/>
                <a:gd name="connsiteY6" fmla="*/ 0 h 2364889"/>
                <a:gd name="connsiteX0" fmla="*/ 2633778 w 3146023"/>
                <a:gd name="connsiteY0" fmla="*/ 51996 h 2364889"/>
                <a:gd name="connsiteX1" fmla="*/ 2624815 w 3146023"/>
                <a:gd name="connsiteY1" fmla="*/ 338866 h 2364889"/>
                <a:gd name="connsiteX2" fmla="*/ 3117873 w 3146023"/>
                <a:gd name="connsiteY2" fmla="*/ 1235336 h 2364889"/>
                <a:gd name="connsiteX3" fmla="*/ 1593873 w 3146023"/>
                <a:gd name="connsiteY3" fmla="*/ 2364889 h 2364889"/>
                <a:gd name="connsiteX4" fmla="*/ 69873 w 3146023"/>
                <a:gd name="connsiteY4" fmla="*/ 1235336 h 2364889"/>
                <a:gd name="connsiteX5" fmla="*/ 293992 w 3146023"/>
                <a:gd name="connsiteY5" fmla="*/ 338865 h 2364889"/>
                <a:gd name="connsiteX6" fmla="*/ 555760 w 3146023"/>
                <a:gd name="connsiteY6" fmla="*/ 0 h 2364889"/>
                <a:gd name="connsiteX0" fmla="*/ 2633778 w 3146023"/>
                <a:gd name="connsiteY0" fmla="*/ 51996 h 2364889"/>
                <a:gd name="connsiteX1" fmla="*/ 2624815 w 3146023"/>
                <a:gd name="connsiteY1" fmla="*/ 338866 h 2364889"/>
                <a:gd name="connsiteX2" fmla="*/ 3117873 w 3146023"/>
                <a:gd name="connsiteY2" fmla="*/ 1235336 h 2364889"/>
                <a:gd name="connsiteX3" fmla="*/ 1593873 w 3146023"/>
                <a:gd name="connsiteY3" fmla="*/ 2364889 h 2364889"/>
                <a:gd name="connsiteX4" fmla="*/ 69873 w 3146023"/>
                <a:gd name="connsiteY4" fmla="*/ 1235336 h 2364889"/>
                <a:gd name="connsiteX5" fmla="*/ 293992 w 3146023"/>
                <a:gd name="connsiteY5" fmla="*/ 338865 h 2364889"/>
                <a:gd name="connsiteX6" fmla="*/ 555760 w 3146023"/>
                <a:gd name="connsiteY6" fmla="*/ 0 h 2364889"/>
                <a:gd name="connsiteX0" fmla="*/ 2599267 w 3111512"/>
                <a:gd name="connsiteY0" fmla="*/ 51996 h 2364889"/>
                <a:gd name="connsiteX1" fmla="*/ 2590304 w 3111512"/>
                <a:gd name="connsiteY1" fmla="*/ 338866 h 2364889"/>
                <a:gd name="connsiteX2" fmla="*/ 3083362 w 3111512"/>
                <a:gd name="connsiteY2" fmla="*/ 1235336 h 2364889"/>
                <a:gd name="connsiteX3" fmla="*/ 1559362 w 3111512"/>
                <a:gd name="connsiteY3" fmla="*/ 2364889 h 2364889"/>
                <a:gd name="connsiteX4" fmla="*/ 35362 w 3111512"/>
                <a:gd name="connsiteY4" fmla="*/ 1235336 h 2364889"/>
                <a:gd name="connsiteX5" fmla="*/ 494431 w 3111512"/>
                <a:gd name="connsiteY5" fmla="*/ 294415 h 2364889"/>
                <a:gd name="connsiteX6" fmla="*/ 521249 w 3111512"/>
                <a:gd name="connsiteY6" fmla="*/ 0 h 2364889"/>
                <a:gd name="connsiteX0" fmla="*/ 2564567 w 3076812"/>
                <a:gd name="connsiteY0" fmla="*/ 51996 h 2364889"/>
                <a:gd name="connsiteX1" fmla="*/ 2555604 w 3076812"/>
                <a:gd name="connsiteY1" fmla="*/ 338866 h 2364889"/>
                <a:gd name="connsiteX2" fmla="*/ 3048662 w 3076812"/>
                <a:gd name="connsiteY2" fmla="*/ 1235336 h 2364889"/>
                <a:gd name="connsiteX3" fmla="*/ 1524662 w 3076812"/>
                <a:gd name="connsiteY3" fmla="*/ 2364889 h 2364889"/>
                <a:gd name="connsiteX4" fmla="*/ 662 w 3076812"/>
                <a:gd name="connsiteY4" fmla="*/ 1235336 h 2364889"/>
                <a:gd name="connsiteX5" fmla="*/ 459731 w 3076812"/>
                <a:gd name="connsiteY5" fmla="*/ 294415 h 2364889"/>
                <a:gd name="connsiteX6" fmla="*/ 486549 w 3076812"/>
                <a:gd name="connsiteY6" fmla="*/ 0 h 2364889"/>
                <a:gd name="connsiteX0" fmla="*/ 2564567 w 3048783"/>
                <a:gd name="connsiteY0" fmla="*/ 51996 h 2364889"/>
                <a:gd name="connsiteX1" fmla="*/ 2555604 w 3048783"/>
                <a:gd name="connsiteY1" fmla="*/ 338866 h 2364889"/>
                <a:gd name="connsiteX2" fmla="*/ 3048662 w 3048783"/>
                <a:gd name="connsiteY2" fmla="*/ 1235336 h 2364889"/>
                <a:gd name="connsiteX3" fmla="*/ 1524662 w 3048783"/>
                <a:gd name="connsiteY3" fmla="*/ 2364889 h 2364889"/>
                <a:gd name="connsiteX4" fmla="*/ 662 w 3048783"/>
                <a:gd name="connsiteY4" fmla="*/ 1235336 h 2364889"/>
                <a:gd name="connsiteX5" fmla="*/ 459731 w 3048783"/>
                <a:gd name="connsiteY5" fmla="*/ 294415 h 2364889"/>
                <a:gd name="connsiteX6" fmla="*/ 486549 w 3048783"/>
                <a:gd name="connsiteY6" fmla="*/ 0 h 2364889"/>
                <a:gd name="connsiteX0" fmla="*/ 2564567 w 3147538"/>
                <a:gd name="connsiteY0" fmla="*/ 51996 h 2364889"/>
                <a:gd name="connsiteX1" fmla="*/ 2555604 w 3147538"/>
                <a:gd name="connsiteY1" fmla="*/ 338866 h 2364889"/>
                <a:gd name="connsiteX2" fmla="*/ 3048662 w 3147538"/>
                <a:gd name="connsiteY2" fmla="*/ 1235336 h 2364889"/>
                <a:gd name="connsiteX3" fmla="*/ 1524662 w 3147538"/>
                <a:gd name="connsiteY3" fmla="*/ 2364889 h 2364889"/>
                <a:gd name="connsiteX4" fmla="*/ 662 w 3147538"/>
                <a:gd name="connsiteY4" fmla="*/ 1235336 h 2364889"/>
                <a:gd name="connsiteX5" fmla="*/ 459731 w 3147538"/>
                <a:gd name="connsiteY5" fmla="*/ 294415 h 2364889"/>
                <a:gd name="connsiteX6" fmla="*/ 486549 w 3147538"/>
                <a:gd name="connsiteY6" fmla="*/ 0 h 2364889"/>
                <a:gd name="connsiteX0" fmla="*/ 2564567 w 3053524"/>
                <a:gd name="connsiteY0" fmla="*/ 51996 h 2364889"/>
                <a:gd name="connsiteX1" fmla="*/ 2555604 w 3053524"/>
                <a:gd name="connsiteY1" fmla="*/ 338866 h 2364889"/>
                <a:gd name="connsiteX2" fmla="*/ 3048662 w 3053524"/>
                <a:gd name="connsiteY2" fmla="*/ 1235336 h 2364889"/>
                <a:gd name="connsiteX3" fmla="*/ 1524662 w 3053524"/>
                <a:gd name="connsiteY3" fmla="*/ 2364889 h 2364889"/>
                <a:gd name="connsiteX4" fmla="*/ 662 w 3053524"/>
                <a:gd name="connsiteY4" fmla="*/ 1235336 h 2364889"/>
                <a:gd name="connsiteX5" fmla="*/ 459731 w 3053524"/>
                <a:gd name="connsiteY5" fmla="*/ 294415 h 2364889"/>
                <a:gd name="connsiteX6" fmla="*/ 486549 w 3053524"/>
                <a:gd name="connsiteY6" fmla="*/ 0 h 2364889"/>
                <a:gd name="connsiteX0" fmla="*/ 2594916 w 3083873"/>
                <a:gd name="connsiteY0" fmla="*/ 51996 h 2364889"/>
                <a:gd name="connsiteX1" fmla="*/ 2585953 w 3083873"/>
                <a:gd name="connsiteY1" fmla="*/ 338866 h 2364889"/>
                <a:gd name="connsiteX2" fmla="*/ 3079011 w 3083873"/>
                <a:gd name="connsiteY2" fmla="*/ 1235336 h 2364889"/>
                <a:gd name="connsiteX3" fmla="*/ 1555011 w 3083873"/>
                <a:gd name="connsiteY3" fmla="*/ 2364889 h 2364889"/>
                <a:gd name="connsiteX4" fmla="*/ 31011 w 3083873"/>
                <a:gd name="connsiteY4" fmla="*/ 1235336 h 2364889"/>
                <a:gd name="connsiteX5" fmla="*/ 534530 w 3083873"/>
                <a:gd name="connsiteY5" fmla="*/ 262665 h 2364889"/>
                <a:gd name="connsiteX6" fmla="*/ 516898 w 3083873"/>
                <a:gd name="connsiteY6" fmla="*/ 0 h 2364889"/>
                <a:gd name="connsiteX0" fmla="*/ 2594916 w 3083873"/>
                <a:gd name="connsiteY0" fmla="*/ 51996 h 2364889"/>
                <a:gd name="connsiteX1" fmla="*/ 2585953 w 3083873"/>
                <a:gd name="connsiteY1" fmla="*/ 338866 h 2364889"/>
                <a:gd name="connsiteX2" fmla="*/ 3079011 w 3083873"/>
                <a:gd name="connsiteY2" fmla="*/ 1235336 h 2364889"/>
                <a:gd name="connsiteX3" fmla="*/ 1555011 w 3083873"/>
                <a:gd name="connsiteY3" fmla="*/ 2364889 h 2364889"/>
                <a:gd name="connsiteX4" fmla="*/ 31011 w 3083873"/>
                <a:gd name="connsiteY4" fmla="*/ 1235336 h 2364889"/>
                <a:gd name="connsiteX5" fmla="*/ 534530 w 3083873"/>
                <a:gd name="connsiteY5" fmla="*/ 262665 h 2364889"/>
                <a:gd name="connsiteX6" fmla="*/ 516898 w 3083873"/>
                <a:gd name="connsiteY6" fmla="*/ 0 h 2364889"/>
                <a:gd name="connsiteX0" fmla="*/ 2594916 w 3083873"/>
                <a:gd name="connsiteY0" fmla="*/ 51996 h 2364889"/>
                <a:gd name="connsiteX1" fmla="*/ 2585953 w 3083873"/>
                <a:gd name="connsiteY1" fmla="*/ 338866 h 2364889"/>
                <a:gd name="connsiteX2" fmla="*/ 3079011 w 3083873"/>
                <a:gd name="connsiteY2" fmla="*/ 1235336 h 2364889"/>
                <a:gd name="connsiteX3" fmla="*/ 1555011 w 3083873"/>
                <a:gd name="connsiteY3" fmla="*/ 2364889 h 2364889"/>
                <a:gd name="connsiteX4" fmla="*/ 31011 w 3083873"/>
                <a:gd name="connsiteY4" fmla="*/ 1235336 h 2364889"/>
                <a:gd name="connsiteX5" fmla="*/ 534530 w 3083873"/>
                <a:gd name="connsiteY5" fmla="*/ 262665 h 2364889"/>
                <a:gd name="connsiteX6" fmla="*/ 516898 w 3083873"/>
                <a:gd name="connsiteY6" fmla="*/ 0 h 2364889"/>
                <a:gd name="connsiteX0" fmla="*/ 2596717 w 3085674"/>
                <a:gd name="connsiteY0" fmla="*/ 51996 h 2364889"/>
                <a:gd name="connsiteX1" fmla="*/ 2587754 w 3085674"/>
                <a:gd name="connsiteY1" fmla="*/ 338866 h 2364889"/>
                <a:gd name="connsiteX2" fmla="*/ 3080812 w 3085674"/>
                <a:gd name="connsiteY2" fmla="*/ 1235336 h 2364889"/>
                <a:gd name="connsiteX3" fmla="*/ 1556812 w 3085674"/>
                <a:gd name="connsiteY3" fmla="*/ 2364889 h 2364889"/>
                <a:gd name="connsiteX4" fmla="*/ 32812 w 3085674"/>
                <a:gd name="connsiteY4" fmla="*/ 1235336 h 2364889"/>
                <a:gd name="connsiteX5" fmla="*/ 517281 w 3085674"/>
                <a:gd name="connsiteY5" fmla="*/ 262665 h 2364889"/>
                <a:gd name="connsiteX6" fmla="*/ 518699 w 3085674"/>
                <a:gd name="connsiteY6" fmla="*/ 0 h 2364889"/>
                <a:gd name="connsiteX0" fmla="*/ 2618511 w 3107468"/>
                <a:gd name="connsiteY0" fmla="*/ 51996 h 2364889"/>
                <a:gd name="connsiteX1" fmla="*/ 2609548 w 3107468"/>
                <a:gd name="connsiteY1" fmla="*/ 338866 h 2364889"/>
                <a:gd name="connsiteX2" fmla="*/ 3102606 w 3107468"/>
                <a:gd name="connsiteY2" fmla="*/ 1235336 h 2364889"/>
                <a:gd name="connsiteX3" fmla="*/ 1578606 w 3107468"/>
                <a:gd name="connsiteY3" fmla="*/ 2364889 h 2364889"/>
                <a:gd name="connsiteX4" fmla="*/ 54606 w 3107468"/>
                <a:gd name="connsiteY4" fmla="*/ 1235336 h 2364889"/>
                <a:gd name="connsiteX5" fmla="*/ 539075 w 3107468"/>
                <a:gd name="connsiteY5" fmla="*/ 262665 h 2364889"/>
                <a:gd name="connsiteX6" fmla="*/ 540493 w 3107468"/>
                <a:gd name="connsiteY6" fmla="*/ 0 h 2364889"/>
                <a:gd name="connsiteX0" fmla="*/ 2605811 w 3107468"/>
                <a:gd name="connsiteY0" fmla="*/ 237 h 2364889"/>
                <a:gd name="connsiteX1" fmla="*/ 2609548 w 3107468"/>
                <a:gd name="connsiteY1" fmla="*/ 338866 h 2364889"/>
                <a:gd name="connsiteX2" fmla="*/ 3102606 w 3107468"/>
                <a:gd name="connsiteY2" fmla="*/ 1235336 h 2364889"/>
                <a:gd name="connsiteX3" fmla="*/ 1578606 w 3107468"/>
                <a:gd name="connsiteY3" fmla="*/ 2364889 h 2364889"/>
                <a:gd name="connsiteX4" fmla="*/ 54606 w 3107468"/>
                <a:gd name="connsiteY4" fmla="*/ 1235336 h 2364889"/>
                <a:gd name="connsiteX5" fmla="*/ 539075 w 3107468"/>
                <a:gd name="connsiteY5" fmla="*/ 262665 h 2364889"/>
                <a:gd name="connsiteX6" fmla="*/ 540493 w 3107468"/>
                <a:gd name="connsiteY6" fmla="*/ 0 h 2364889"/>
                <a:gd name="connsiteX0" fmla="*/ 2605811 w 3107468"/>
                <a:gd name="connsiteY0" fmla="*/ 0 h 2364652"/>
                <a:gd name="connsiteX1" fmla="*/ 2609548 w 3107468"/>
                <a:gd name="connsiteY1" fmla="*/ 338629 h 2364652"/>
                <a:gd name="connsiteX2" fmla="*/ 3102606 w 3107468"/>
                <a:gd name="connsiteY2" fmla="*/ 1235099 h 2364652"/>
                <a:gd name="connsiteX3" fmla="*/ 1578606 w 3107468"/>
                <a:gd name="connsiteY3" fmla="*/ 2364652 h 2364652"/>
                <a:gd name="connsiteX4" fmla="*/ 54606 w 3107468"/>
                <a:gd name="connsiteY4" fmla="*/ 1235099 h 2364652"/>
                <a:gd name="connsiteX5" fmla="*/ 539075 w 3107468"/>
                <a:gd name="connsiteY5" fmla="*/ 262428 h 2364652"/>
                <a:gd name="connsiteX6" fmla="*/ 553193 w 3107468"/>
                <a:gd name="connsiteY6" fmla="*/ 12703 h 2364652"/>
                <a:gd name="connsiteX0" fmla="*/ 2605811 w 3107468"/>
                <a:gd name="connsiteY0" fmla="*/ 0 h 2364652"/>
                <a:gd name="connsiteX1" fmla="*/ 2609548 w 3107468"/>
                <a:gd name="connsiteY1" fmla="*/ 338629 h 2364652"/>
                <a:gd name="connsiteX2" fmla="*/ 3102606 w 3107468"/>
                <a:gd name="connsiteY2" fmla="*/ 1235099 h 2364652"/>
                <a:gd name="connsiteX3" fmla="*/ 1578606 w 3107468"/>
                <a:gd name="connsiteY3" fmla="*/ 2364652 h 2364652"/>
                <a:gd name="connsiteX4" fmla="*/ 54606 w 3107468"/>
                <a:gd name="connsiteY4" fmla="*/ 1235099 h 2364652"/>
                <a:gd name="connsiteX5" fmla="*/ 539075 w 3107468"/>
                <a:gd name="connsiteY5" fmla="*/ 262428 h 2364652"/>
                <a:gd name="connsiteX6" fmla="*/ 553193 w 3107468"/>
                <a:gd name="connsiteY6" fmla="*/ 12703 h 2364652"/>
                <a:gd name="connsiteX0" fmla="*/ 2605811 w 3107468"/>
                <a:gd name="connsiteY0" fmla="*/ 25218 h 2389870"/>
                <a:gd name="connsiteX1" fmla="*/ 2609548 w 3107468"/>
                <a:gd name="connsiteY1" fmla="*/ 363847 h 2389870"/>
                <a:gd name="connsiteX2" fmla="*/ 3102606 w 3107468"/>
                <a:gd name="connsiteY2" fmla="*/ 1260317 h 2389870"/>
                <a:gd name="connsiteX3" fmla="*/ 1578606 w 3107468"/>
                <a:gd name="connsiteY3" fmla="*/ 2389870 h 2389870"/>
                <a:gd name="connsiteX4" fmla="*/ 54606 w 3107468"/>
                <a:gd name="connsiteY4" fmla="*/ 1260317 h 2389870"/>
                <a:gd name="connsiteX5" fmla="*/ 539075 w 3107468"/>
                <a:gd name="connsiteY5" fmla="*/ 287646 h 2389870"/>
                <a:gd name="connsiteX6" fmla="*/ 553193 w 3107468"/>
                <a:gd name="connsiteY6" fmla="*/ 37921 h 2389870"/>
                <a:gd name="connsiteX0" fmla="*/ 2605811 w 3107468"/>
                <a:gd name="connsiteY0" fmla="*/ 16666 h 2381318"/>
                <a:gd name="connsiteX1" fmla="*/ 2609548 w 3107468"/>
                <a:gd name="connsiteY1" fmla="*/ 355295 h 2381318"/>
                <a:gd name="connsiteX2" fmla="*/ 3102606 w 3107468"/>
                <a:gd name="connsiteY2" fmla="*/ 1251765 h 2381318"/>
                <a:gd name="connsiteX3" fmla="*/ 1578606 w 3107468"/>
                <a:gd name="connsiteY3" fmla="*/ 2381318 h 2381318"/>
                <a:gd name="connsiteX4" fmla="*/ 54606 w 3107468"/>
                <a:gd name="connsiteY4" fmla="*/ 1251765 h 2381318"/>
                <a:gd name="connsiteX5" fmla="*/ 539075 w 3107468"/>
                <a:gd name="connsiteY5" fmla="*/ 279094 h 2381318"/>
                <a:gd name="connsiteX6" fmla="*/ 553193 w 3107468"/>
                <a:gd name="connsiteY6" fmla="*/ 29369 h 2381318"/>
                <a:gd name="connsiteX0" fmla="*/ 2605811 w 3107468"/>
                <a:gd name="connsiteY0" fmla="*/ 16666 h 2381318"/>
                <a:gd name="connsiteX1" fmla="*/ 2609548 w 3107468"/>
                <a:gd name="connsiteY1" fmla="*/ 355295 h 2381318"/>
                <a:gd name="connsiteX2" fmla="*/ 3102606 w 3107468"/>
                <a:gd name="connsiteY2" fmla="*/ 1251765 h 2381318"/>
                <a:gd name="connsiteX3" fmla="*/ 1578606 w 3107468"/>
                <a:gd name="connsiteY3" fmla="*/ 2381318 h 2381318"/>
                <a:gd name="connsiteX4" fmla="*/ 54606 w 3107468"/>
                <a:gd name="connsiteY4" fmla="*/ 1251765 h 2381318"/>
                <a:gd name="connsiteX5" fmla="*/ 539075 w 3107468"/>
                <a:gd name="connsiteY5" fmla="*/ 279094 h 2381318"/>
                <a:gd name="connsiteX6" fmla="*/ 553193 w 3107468"/>
                <a:gd name="connsiteY6" fmla="*/ 29369 h 2381318"/>
                <a:gd name="connsiteX0" fmla="*/ 2605811 w 3107468"/>
                <a:gd name="connsiteY0" fmla="*/ 16666 h 2381318"/>
                <a:gd name="connsiteX1" fmla="*/ 2609548 w 3107468"/>
                <a:gd name="connsiteY1" fmla="*/ 355295 h 2381318"/>
                <a:gd name="connsiteX2" fmla="*/ 3102606 w 3107468"/>
                <a:gd name="connsiteY2" fmla="*/ 1251765 h 2381318"/>
                <a:gd name="connsiteX3" fmla="*/ 1578606 w 3107468"/>
                <a:gd name="connsiteY3" fmla="*/ 2381318 h 2381318"/>
                <a:gd name="connsiteX4" fmla="*/ 54606 w 3107468"/>
                <a:gd name="connsiteY4" fmla="*/ 1251765 h 2381318"/>
                <a:gd name="connsiteX5" fmla="*/ 539075 w 3107468"/>
                <a:gd name="connsiteY5" fmla="*/ 279094 h 2381318"/>
                <a:gd name="connsiteX6" fmla="*/ 553193 w 3107468"/>
                <a:gd name="connsiteY6" fmla="*/ 29369 h 2381318"/>
                <a:gd name="connsiteX0" fmla="*/ 2653436 w 3107468"/>
                <a:gd name="connsiteY0" fmla="*/ 4164 h 2393078"/>
                <a:gd name="connsiteX1" fmla="*/ 2609548 w 3107468"/>
                <a:gd name="connsiteY1" fmla="*/ 367055 h 2393078"/>
                <a:gd name="connsiteX2" fmla="*/ 3102606 w 3107468"/>
                <a:gd name="connsiteY2" fmla="*/ 1263525 h 2393078"/>
                <a:gd name="connsiteX3" fmla="*/ 1578606 w 3107468"/>
                <a:gd name="connsiteY3" fmla="*/ 2393078 h 2393078"/>
                <a:gd name="connsiteX4" fmla="*/ 54606 w 3107468"/>
                <a:gd name="connsiteY4" fmla="*/ 1263525 h 2393078"/>
                <a:gd name="connsiteX5" fmla="*/ 539075 w 3107468"/>
                <a:gd name="connsiteY5" fmla="*/ 290854 h 2393078"/>
                <a:gd name="connsiteX6" fmla="*/ 553193 w 3107468"/>
                <a:gd name="connsiteY6" fmla="*/ 41129 h 2393078"/>
                <a:gd name="connsiteX0" fmla="*/ 2615535 w 3069567"/>
                <a:gd name="connsiteY0" fmla="*/ 4164 h 2393078"/>
                <a:gd name="connsiteX1" fmla="*/ 2571647 w 3069567"/>
                <a:gd name="connsiteY1" fmla="*/ 367055 h 2393078"/>
                <a:gd name="connsiteX2" fmla="*/ 3064705 w 3069567"/>
                <a:gd name="connsiteY2" fmla="*/ 1263525 h 2393078"/>
                <a:gd name="connsiteX3" fmla="*/ 1540705 w 3069567"/>
                <a:gd name="connsiteY3" fmla="*/ 2393078 h 2393078"/>
                <a:gd name="connsiteX4" fmla="*/ 16705 w 3069567"/>
                <a:gd name="connsiteY4" fmla="*/ 1263525 h 2393078"/>
                <a:gd name="connsiteX5" fmla="*/ 501174 w 3069567"/>
                <a:gd name="connsiteY5" fmla="*/ 290854 h 2393078"/>
                <a:gd name="connsiteX6" fmla="*/ 515292 w 3069567"/>
                <a:gd name="connsiteY6" fmla="*/ 41129 h 239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9567" h="2393078">
                  <a:moveTo>
                    <a:pt x="2615535" y="4164"/>
                  </a:moveTo>
                  <a:cubicBezTo>
                    <a:pt x="2628235" y="-32159"/>
                    <a:pt x="2607506" y="175809"/>
                    <a:pt x="2571647" y="367055"/>
                  </a:cubicBezTo>
                  <a:cubicBezTo>
                    <a:pt x="2697153" y="540372"/>
                    <a:pt x="3119406" y="547762"/>
                    <a:pt x="3064705" y="1263525"/>
                  </a:cubicBezTo>
                  <a:cubicBezTo>
                    <a:pt x="3035388" y="1647138"/>
                    <a:pt x="2382387" y="2393078"/>
                    <a:pt x="1540705" y="2393078"/>
                  </a:cubicBezTo>
                  <a:cubicBezTo>
                    <a:pt x="699023" y="2393078"/>
                    <a:pt x="65273" y="1651363"/>
                    <a:pt x="16705" y="1263525"/>
                  </a:cubicBezTo>
                  <a:cubicBezTo>
                    <a:pt x="-54950" y="691332"/>
                    <a:pt x="103440" y="492635"/>
                    <a:pt x="501174" y="290854"/>
                  </a:cubicBezTo>
                  <a:cubicBezTo>
                    <a:pt x="496617" y="-11033"/>
                    <a:pt x="416755" y="-18385"/>
                    <a:pt x="515292" y="4112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6EDD3AA-0086-480D-8A54-27BA59F45A5E}"/>
                </a:ext>
              </a:extLst>
            </p:cNvPr>
            <p:cNvSpPr/>
            <p:nvPr/>
          </p:nvSpPr>
          <p:spPr>
            <a:xfrm>
              <a:off x="2420470" y="4712355"/>
              <a:ext cx="1380565" cy="451316"/>
            </a:xfrm>
            <a:custGeom>
              <a:avLst/>
              <a:gdLst>
                <a:gd name="connsiteX0" fmla="*/ 0 w 1380565"/>
                <a:gd name="connsiteY0" fmla="*/ 53789 h 322729"/>
                <a:gd name="connsiteX1" fmla="*/ 53789 w 1380565"/>
                <a:gd name="connsiteY1" fmla="*/ 0 h 322729"/>
                <a:gd name="connsiteX2" fmla="*/ 1326776 w 1380565"/>
                <a:gd name="connsiteY2" fmla="*/ 0 h 322729"/>
                <a:gd name="connsiteX3" fmla="*/ 1380565 w 1380565"/>
                <a:gd name="connsiteY3" fmla="*/ 53789 h 322729"/>
                <a:gd name="connsiteX4" fmla="*/ 1380565 w 1380565"/>
                <a:gd name="connsiteY4" fmla="*/ 268940 h 322729"/>
                <a:gd name="connsiteX5" fmla="*/ 1326776 w 1380565"/>
                <a:gd name="connsiteY5" fmla="*/ 322729 h 322729"/>
                <a:gd name="connsiteX6" fmla="*/ 53789 w 1380565"/>
                <a:gd name="connsiteY6" fmla="*/ 322729 h 322729"/>
                <a:gd name="connsiteX7" fmla="*/ 0 w 1380565"/>
                <a:gd name="connsiteY7" fmla="*/ 268940 h 322729"/>
                <a:gd name="connsiteX8" fmla="*/ 0 w 1380565"/>
                <a:gd name="connsiteY8" fmla="*/ 53789 h 322729"/>
                <a:gd name="connsiteX0" fmla="*/ 0 w 1380565"/>
                <a:gd name="connsiteY0" fmla="*/ 168089 h 437029"/>
                <a:gd name="connsiteX1" fmla="*/ 53789 w 1380565"/>
                <a:gd name="connsiteY1" fmla="*/ 114300 h 437029"/>
                <a:gd name="connsiteX2" fmla="*/ 1237876 w 1380565"/>
                <a:gd name="connsiteY2" fmla="*/ 0 h 437029"/>
                <a:gd name="connsiteX3" fmla="*/ 1380565 w 1380565"/>
                <a:gd name="connsiteY3" fmla="*/ 168089 h 437029"/>
                <a:gd name="connsiteX4" fmla="*/ 1380565 w 1380565"/>
                <a:gd name="connsiteY4" fmla="*/ 383240 h 437029"/>
                <a:gd name="connsiteX5" fmla="*/ 1326776 w 1380565"/>
                <a:gd name="connsiteY5" fmla="*/ 437029 h 437029"/>
                <a:gd name="connsiteX6" fmla="*/ 53789 w 1380565"/>
                <a:gd name="connsiteY6" fmla="*/ 437029 h 437029"/>
                <a:gd name="connsiteX7" fmla="*/ 0 w 1380565"/>
                <a:gd name="connsiteY7" fmla="*/ 383240 h 437029"/>
                <a:gd name="connsiteX8" fmla="*/ 0 w 1380565"/>
                <a:gd name="connsiteY8" fmla="*/ 168089 h 437029"/>
                <a:gd name="connsiteX0" fmla="*/ 0 w 1380565"/>
                <a:gd name="connsiteY0" fmla="*/ 187139 h 456079"/>
                <a:gd name="connsiteX1" fmla="*/ 139514 w 1380565"/>
                <a:gd name="connsiteY1" fmla="*/ 0 h 456079"/>
                <a:gd name="connsiteX2" fmla="*/ 1237876 w 1380565"/>
                <a:gd name="connsiteY2" fmla="*/ 19050 h 456079"/>
                <a:gd name="connsiteX3" fmla="*/ 1380565 w 1380565"/>
                <a:gd name="connsiteY3" fmla="*/ 187139 h 456079"/>
                <a:gd name="connsiteX4" fmla="*/ 1380565 w 1380565"/>
                <a:gd name="connsiteY4" fmla="*/ 402290 h 456079"/>
                <a:gd name="connsiteX5" fmla="*/ 1326776 w 1380565"/>
                <a:gd name="connsiteY5" fmla="*/ 456079 h 456079"/>
                <a:gd name="connsiteX6" fmla="*/ 53789 w 1380565"/>
                <a:gd name="connsiteY6" fmla="*/ 456079 h 456079"/>
                <a:gd name="connsiteX7" fmla="*/ 0 w 1380565"/>
                <a:gd name="connsiteY7" fmla="*/ 402290 h 456079"/>
                <a:gd name="connsiteX8" fmla="*/ 0 w 1380565"/>
                <a:gd name="connsiteY8" fmla="*/ 187139 h 456079"/>
                <a:gd name="connsiteX0" fmla="*/ 0 w 1380565"/>
                <a:gd name="connsiteY0" fmla="*/ 187139 h 456079"/>
                <a:gd name="connsiteX1" fmla="*/ 139514 w 1380565"/>
                <a:gd name="connsiteY1" fmla="*/ 0 h 456079"/>
                <a:gd name="connsiteX2" fmla="*/ 1237876 w 1380565"/>
                <a:gd name="connsiteY2" fmla="*/ 19050 h 456079"/>
                <a:gd name="connsiteX3" fmla="*/ 1380565 w 1380565"/>
                <a:gd name="connsiteY3" fmla="*/ 187139 h 456079"/>
                <a:gd name="connsiteX4" fmla="*/ 1380565 w 1380565"/>
                <a:gd name="connsiteY4" fmla="*/ 402290 h 456079"/>
                <a:gd name="connsiteX5" fmla="*/ 1326776 w 1380565"/>
                <a:gd name="connsiteY5" fmla="*/ 456079 h 456079"/>
                <a:gd name="connsiteX6" fmla="*/ 53789 w 1380565"/>
                <a:gd name="connsiteY6" fmla="*/ 456079 h 456079"/>
                <a:gd name="connsiteX7" fmla="*/ 0 w 1380565"/>
                <a:gd name="connsiteY7" fmla="*/ 402290 h 456079"/>
                <a:gd name="connsiteX8" fmla="*/ 0 w 1380565"/>
                <a:gd name="connsiteY8" fmla="*/ 187139 h 456079"/>
                <a:gd name="connsiteX0" fmla="*/ 0 w 1380565"/>
                <a:gd name="connsiteY0" fmla="*/ 187139 h 456079"/>
                <a:gd name="connsiteX1" fmla="*/ 139514 w 1380565"/>
                <a:gd name="connsiteY1" fmla="*/ 0 h 456079"/>
                <a:gd name="connsiteX2" fmla="*/ 1237876 w 1380565"/>
                <a:gd name="connsiteY2" fmla="*/ 19050 h 456079"/>
                <a:gd name="connsiteX3" fmla="*/ 1380565 w 1380565"/>
                <a:gd name="connsiteY3" fmla="*/ 187139 h 456079"/>
                <a:gd name="connsiteX4" fmla="*/ 1380565 w 1380565"/>
                <a:gd name="connsiteY4" fmla="*/ 402290 h 456079"/>
                <a:gd name="connsiteX5" fmla="*/ 1326776 w 1380565"/>
                <a:gd name="connsiteY5" fmla="*/ 456079 h 456079"/>
                <a:gd name="connsiteX6" fmla="*/ 53789 w 1380565"/>
                <a:gd name="connsiteY6" fmla="*/ 456079 h 456079"/>
                <a:gd name="connsiteX7" fmla="*/ 0 w 1380565"/>
                <a:gd name="connsiteY7" fmla="*/ 402290 h 456079"/>
                <a:gd name="connsiteX8" fmla="*/ 0 w 1380565"/>
                <a:gd name="connsiteY8" fmla="*/ 187139 h 456079"/>
                <a:gd name="connsiteX0" fmla="*/ 0 w 1380565"/>
                <a:gd name="connsiteY0" fmla="*/ 182376 h 451316"/>
                <a:gd name="connsiteX1" fmla="*/ 134751 w 1380565"/>
                <a:gd name="connsiteY1" fmla="*/ 0 h 451316"/>
                <a:gd name="connsiteX2" fmla="*/ 1237876 w 1380565"/>
                <a:gd name="connsiteY2" fmla="*/ 14287 h 451316"/>
                <a:gd name="connsiteX3" fmla="*/ 1380565 w 1380565"/>
                <a:gd name="connsiteY3" fmla="*/ 182376 h 451316"/>
                <a:gd name="connsiteX4" fmla="*/ 1380565 w 1380565"/>
                <a:gd name="connsiteY4" fmla="*/ 397527 h 451316"/>
                <a:gd name="connsiteX5" fmla="*/ 1326776 w 1380565"/>
                <a:gd name="connsiteY5" fmla="*/ 451316 h 451316"/>
                <a:gd name="connsiteX6" fmla="*/ 53789 w 1380565"/>
                <a:gd name="connsiteY6" fmla="*/ 451316 h 451316"/>
                <a:gd name="connsiteX7" fmla="*/ 0 w 1380565"/>
                <a:gd name="connsiteY7" fmla="*/ 397527 h 451316"/>
                <a:gd name="connsiteX8" fmla="*/ 0 w 1380565"/>
                <a:gd name="connsiteY8" fmla="*/ 182376 h 451316"/>
                <a:gd name="connsiteX0" fmla="*/ 0 w 1380565"/>
                <a:gd name="connsiteY0" fmla="*/ 182376 h 451316"/>
                <a:gd name="connsiteX1" fmla="*/ 134751 w 1380565"/>
                <a:gd name="connsiteY1" fmla="*/ 0 h 451316"/>
                <a:gd name="connsiteX2" fmla="*/ 1235495 w 1380565"/>
                <a:gd name="connsiteY2" fmla="*/ 11906 h 451316"/>
                <a:gd name="connsiteX3" fmla="*/ 1380565 w 1380565"/>
                <a:gd name="connsiteY3" fmla="*/ 182376 h 451316"/>
                <a:gd name="connsiteX4" fmla="*/ 1380565 w 1380565"/>
                <a:gd name="connsiteY4" fmla="*/ 397527 h 451316"/>
                <a:gd name="connsiteX5" fmla="*/ 1326776 w 1380565"/>
                <a:gd name="connsiteY5" fmla="*/ 451316 h 451316"/>
                <a:gd name="connsiteX6" fmla="*/ 53789 w 1380565"/>
                <a:gd name="connsiteY6" fmla="*/ 451316 h 451316"/>
                <a:gd name="connsiteX7" fmla="*/ 0 w 1380565"/>
                <a:gd name="connsiteY7" fmla="*/ 397527 h 451316"/>
                <a:gd name="connsiteX8" fmla="*/ 0 w 1380565"/>
                <a:gd name="connsiteY8" fmla="*/ 182376 h 451316"/>
                <a:gd name="connsiteX0" fmla="*/ 0 w 1380565"/>
                <a:gd name="connsiteY0" fmla="*/ 182376 h 451316"/>
                <a:gd name="connsiteX1" fmla="*/ 134751 w 1380565"/>
                <a:gd name="connsiteY1" fmla="*/ 0 h 451316"/>
                <a:gd name="connsiteX2" fmla="*/ 1235495 w 1380565"/>
                <a:gd name="connsiteY2" fmla="*/ 11906 h 451316"/>
                <a:gd name="connsiteX3" fmla="*/ 1380565 w 1380565"/>
                <a:gd name="connsiteY3" fmla="*/ 182376 h 451316"/>
                <a:gd name="connsiteX4" fmla="*/ 1380565 w 1380565"/>
                <a:gd name="connsiteY4" fmla="*/ 397527 h 451316"/>
                <a:gd name="connsiteX5" fmla="*/ 1326776 w 1380565"/>
                <a:gd name="connsiteY5" fmla="*/ 451316 h 451316"/>
                <a:gd name="connsiteX6" fmla="*/ 53789 w 1380565"/>
                <a:gd name="connsiteY6" fmla="*/ 451316 h 451316"/>
                <a:gd name="connsiteX7" fmla="*/ 0 w 1380565"/>
                <a:gd name="connsiteY7" fmla="*/ 397527 h 451316"/>
                <a:gd name="connsiteX8" fmla="*/ 0 w 1380565"/>
                <a:gd name="connsiteY8" fmla="*/ 182376 h 4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565" h="451316">
                  <a:moveTo>
                    <a:pt x="0" y="182376"/>
                  </a:moveTo>
                  <a:cubicBezTo>
                    <a:pt x="0" y="152669"/>
                    <a:pt x="105044" y="0"/>
                    <a:pt x="134751" y="0"/>
                  </a:cubicBezTo>
                  <a:cubicBezTo>
                    <a:pt x="555905" y="114300"/>
                    <a:pt x="807991" y="81756"/>
                    <a:pt x="1235495" y="11906"/>
                  </a:cubicBezTo>
                  <a:cubicBezTo>
                    <a:pt x="1272346" y="26193"/>
                    <a:pt x="1380565" y="152669"/>
                    <a:pt x="1380565" y="182376"/>
                  </a:cubicBezTo>
                  <a:lnTo>
                    <a:pt x="1380565" y="397527"/>
                  </a:lnTo>
                  <a:cubicBezTo>
                    <a:pt x="1380565" y="427234"/>
                    <a:pt x="1356483" y="451316"/>
                    <a:pt x="1326776" y="451316"/>
                  </a:cubicBezTo>
                  <a:lnTo>
                    <a:pt x="53789" y="451316"/>
                  </a:lnTo>
                  <a:cubicBezTo>
                    <a:pt x="24082" y="451316"/>
                    <a:pt x="0" y="427234"/>
                    <a:pt x="0" y="397527"/>
                  </a:cubicBezTo>
                  <a:lnTo>
                    <a:pt x="0" y="182376"/>
                  </a:lnTo>
                  <a:close/>
                </a:path>
              </a:pathLst>
            </a:custGeom>
            <a:gradFill>
              <a:gsLst>
                <a:gs pos="11000">
                  <a:schemeClr val="accent1">
                    <a:lumMod val="5000"/>
                    <a:lumOff val="95000"/>
                  </a:schemeClr>
                </a:gs>
                <a:gs pos="32000">
                  <a:schemeClr val="bg1">
                    <a:lumMod val="85000"/>
                  </a:schemeClr>
                </a:gs>
                <a:gs pos="58000">
                  <a:schemeClr val="bg1">
                    <a:lumMod val="75000"/>
                  </a:schemeClr>
                </a:gs>
                <a:gs pos="9300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2AA2EF-9BB4-422E-AC5A-9CC27AC8F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655" y="3527155"/>
              <a:ext cx="1385063" cy="65732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93F96F-EE57-469B-BB5E-22E55AA4AA1F}"/>
                </a:ext>
              </a:extLst>
            </p:cNvPr>
            <p:cNvSpPr/>
            <p:nvPr/>
          </p:nvSpPr>
          <p:spPr>
            <a:xfrm>
              <a:off x="4067091" y="1955870"/>
              <a:ext cx="2471700" cy="1830930"/>
            </a:xfrm>
            <a:custGeom>
              <a:avLst/>
              <a:gdLst>
                <a:gd name="connsiteX0" fmla="*/ 0 w 2039483"/>
                <a:gd name="connsiteY0" fmla="*/ 538775 h 1077549"/>
                <a:gd name="connsiteX1" fmla="*/ 1019742 w 2039483"/>
                <a:gd name="connsiteY1" fmla="*/ 0 h 1077549"/>
                <a:gd name="connsiteX2" fmla="*/ 2039484 w 2039483"/>
                <a:gd name="connsiteY2" fmla="*/ 538775 h 1077549"/>
                <a:gd name="connsiteX3" fmla="*/ 1019742 w 2039483"/>
                <a:gd name="connsiteY3" fmla="*/ 1077550 h 1077549"/>
                <a:gd name="connsiteX4" fmla="*/ 0 w 2039483"/>
                <a:gd name="connsiteY4" fmla="*/ 538775 h 1077549"/>
                <a:gd name="connsiteX0" fmla="*/ 39240 w 2078724"/>
                <a:gd name="connsiteY0" fmla="*/ 538775 h 1091548"/>
                <a:gd name="connsiteX1" fmla="*/ 1058982 w 2078724"/>
                <a:gd name="connsiteY1" fmla="*/ 0 h 1091548"/>
                <a:gd name="connsiteX2" fmla="*/ 2078724 w 2078724"/>
                <a:gd name="connsiteY2" fmla="*/ 538775 h 1091548"/>
                <a:gd name="connsiteX3" fmla="*/ 1058982 w 2078724"/>
                <a:gd name="connsiteY3" fmla="*/ 1077550 h 1091548"/>
                <a:gd name="connsiteX4" fmla="*/ 292225 w 2078724"/>
                <a:gd name="connsiteY4" fmla="*/ 899966 h 1091548"/>
                <a:gd name="connsiteX5" fmla="*/ 39240 w 2078724"/>
                <a:gd name="connsiteY5" fmla="*/ 538775 h 1091548"/>
                <a:gd name="connsiteX0" fmla="*/ 39240 w 2078724"/>
                <a:gd name="connsiteY0" fmla="*/ 538775 h 1113574"/>
                <a:gd name="connsiteX1" fmla="*/ 1058982 w 2078724"/>
                <a:gd name="connsiteY1" fmla="*/ 0 h 1113574"/>
                <a:gd name="connsiteX2" fmla="*/ 2078724 w 2078724"/>
                <a:gd name="connsiteY2" fmla="*/ 538775 h 1113574"/>
                <a:gd name="connsiteX3" fmla="*/ 1058982 w 2078724"/>
                <a:gd name="connsiteY3" fmla="*/ 1077550 h 1113574"/>
                <a:gd name="connsiteX4" fmla="*/ 663285 w 2078724"/>
                <a:gd name="connsiteY4" fmla="*/ 1045739 h 1113574"/>
                <a:gd name="connsiteX5" fmla="*/ 292225 w 2078724"/>
                <a:gd name="connsiteY5" fmla="*/ 899966 h 1113574"/>
                <a:gd name="connsiteX6" fmla="*/ 39240 w 2078724"/>
                <a:gd name="connsiteY6" fmla="*/ 538775 h 1113574"/>
                <a:gd name="connsiteX0" fmla="*/ 39240 w 2078724"/>
                <a:gd name="connsiteY0" fmla="*/ 538775 h 1110667"/>
                <a:gd name="connsiteX1" fmla="*/ 1058982 w 2078724"/>
                <a:gd name="connsiteY1" fmla="*/ 0 h 1110667"/>
                <a:gd name="connsiteX2" fmla="*/ 2078724 w 2078724"/>
                <a:gd name="connsiteY2" fmla="*/ 538775 h 1110667"/>
                <a:gd name="connsiteX3" fmla="*/ 1058982 w 2078724"/>
                <a:gd name="connsiteY3" fmla="*/ 1077550 h 1110667"/>
                <a:gd name="connsiteX4" fmla="*/ 663285 w 2078724"/>
                <a:gd name="connsiteY4" fmla="*/ 1045739 h 1110667"/>
                <a:gd name="connsiteX5" fmla="*/ 424745 w 2078724"/>
                <a:gd name="connsiteY5" fmla="*/ 992730 h 1110667"/>
                <a:gd name="connsiteX6" fmla="*/ 292225 w 2078724"/>
                <a:gd name="connsiteY6" fmla="*/ 899966 h 1110667"/>
                <a:gd name="connsiteX7" fmla="*/ 39240 w 207872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08584"/>
                <a:gd name="connsiteX1" fmla="*/ 1019742 w 2039484"/>
                <a:gd name="connsiteY1" fmla="*/ 0 h 1108584"/>
                <a:gd name="connsiteX2" fmla="*/ 2039484 w 2039484"/>
                <a:gd name="connsiteY2" fmla="*/ 538775 h 1108584"/>
                <a:gd name="connsiteX3" fmla="*/ 1019742 w 2039484"/>
                <a:gd name="connsiteY3" fmla="*/ 1077550 h 1108584"/>
                <a:gd name="connsiteX4" fmla="*/ 624045 w 2039484"/>
                <a:gd name="connsiteY4" fmla="*/ 1045739 h 1108584"/>
                <a:gd name="connsiteX5" fmla="*/ 385505 w 2039484"/>
                <a:gd name="connsiteY5" fmla="*/ 992730 h 1108584"/>
                <a:gd name="connsiteX6" fmla="*/ 252985 w 2039484"/>
                <a:gd name="connsiteY6" fmla="*/ 899966 h 1108584"/>
                <a:gd name="connsiteX7" fmla="*/ 0 w 2039484"/>
                <a:gd name="connsiteY7" fmla="*/ 538775 h 1108584"/>
                <a:gd name="connsiteX0" fmla="*/ 0 w 2039484"/>
                <a:gd name="connsiteY0" fmla="*/ 538775 h 1135562"/>
                <a:gd name="connsiteX1" fmla="*/ 1019742 w 2039484"/>
                <a:gd name="connsiteY1" fmla="*/ 0 h 1135562"/>
                <a:gd name="connsiteX2" fmla="*/ 2039484 w 2039484"/>
                <a:gd name="connsiteY2" fmla="*/ 538775 h 1135562"/>
                <a:gd name="connsiteX3" fmla="*/ 1019742 w 2039484"/>
                <a:gd name="connsiteY3" fmla="*/ 1077550 h 1135562"/>
                <a:gd name="connsiteX4" fmla="*/ 624045 w 2039484"/>
                <a:gd name="connsiteY4" fmla="*/ 1045739 h 1135562"/>
                <a:gd name="connsiteX5" fmla="*/ 385505 w 2039484"/>
                <a:gd name="connsiteY5" fmla="*/ 992730 h 1135562"/>
                <a:gd name="connsiteX6" fmla="*/ 252985 w 2039484"/>
                <a:gd name="connsiteY6" fmla="*/ 899966 h 1135562"/>
                <a:gd name="connsiteX7" fmla="*/ 0 w 2039484"/>
                <a:gd name="connsiteY7" fmla="*/ 538775 h 1135562"/>
                <a:gd name="connsiteX0" fmla="*/ 0 w 2039484"/>
                <a:gd name="connsiteY0" fmla="*/ 538775 h 1135562"/>
                <a:gd name="connsiteX1" fmla="*/ 1019742 w 2039484"/>
                <a:gd name="connsiteY1" fmla="*/ 0 h 1135562"/>
                <a:gd name="connsiteX2" fmla="*/ 2039484 w 2039484"/>
                <a:gd name="connsiteY2" fmla="*/ 538775 h 1135562"/>
                <a:gd name="connsiteX3" fmla="*/ 1019742 w 2039484"/>
                <a:gd name="connsiteY3" fmla="*/ 1077550 h 1135562"/>
                <a:gd name="connsiteX4" fmla="*/ 624045 w 2039484"/>
                <a:gd name="connsiteY4" fmla="*/ 1045739 h 1135562"/>
                <a:gd name="connsiteX5" fmla="*/ 385505 w 2039484"/>
                <a:gd name="connsiteY5" fmla="*/ 992730 h 1135562"/>
                <a:gd name="connsiteX6" fmla="*/ 252985 w 2039484"/>
                <a:gd name="connsiteY6" fmla="*/ 899966 h 1135562"/>
                <a:gd name="connsiteX7" fmla="*/ 0 w 2039484"/>
                <a:gd name="connsiteY7" fmla="*/ 538775 h 1135562"/>
                <a:gd name="connsiteX0" fmla="*/ 0 w 2039484"/>
                <a:gd name="connsiteY0" fmla="*/ 538775 h 1118660"/>
                <a:gd name="connsiteX1" fmla="*/ 1019742 w 2039484"/>
                <a:gd name="connsiteY1" fmla="*/ 0 h 1118660"/>
                <a:gd name="connsiteX2" fmla="*/ 2039484 w 2039484"/>
                <a:gd name="connsiteY2" fmla="*/ 538775 h 1118660"/>
                <a:gd name="connsiteX3" fmla="*/ 1019742 w 2039484"/>
                <a:gd name="connsiteY3" fmla="*/ 1077550 h 1118660"/>
                <a:gd name="connsiteX4" fmla="*/ 624045 w 2039484"/>
                <a:gd name="connsiteY4" fmla="*/ 1045739 h 1118660"/>
                <a:gd name="connsiteX5" fmla="*/ 385505 w 2039484"/>
                <a:gd name="connsiteY5" fmla="*/ 992730 h 1118660"/>
                <a:gd name="connsiteX6" fmla="*/ 252985 w 2039484"/>
                <a:gd name="connsiteY6" fmla="*/ 899966 h 1118660"/>
                <a:gd name="connsiteX7" fmla="*/ 0 w 2039484"/>
                <a:gd name="connsiteY7" fmla="*/ 538775 h 111866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624045 w 2039484"/>
                <a:gd name="connsiteY4" fmla="*/ 1045739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624045 w 2039484"/>
                <a:gd name="connsiteY4" fmla="*/ 1045739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624045 w 2039484"/>
                <a:gd name="connsiteY4" fmla="*/ 1045739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432216 w 2471700"/>
                <a:gd name="connsiteY0" fmla="*/ 538775 h 1830930"/>
                <a:gd name="connsiteX1" fmla="*/ 1451958 w 2471700"/>
                <a:gd name="connsiteY1" fmla="*/ 0 h 1830930"/>
                <a:gd name="connsiteX2" fmla="*/ 2471700 w 2471700"/>
                <a:gd name="connsiteY2" fmla="*/ 538775 h 1830930"/>
                <a:gd name="connsiteX3" fmla="*/ 1451958 w 2471700"/>
                <a:gd name="connsiteY3" fmla="*/ 1077550 h 1830930"/>
                <a:gd name="connsiteX4" fmla="*/ 970536 w 2471700"/>
                <a:gd name="connsiteY4" fmla="*/ 993351 h 1830930"/>
                <a:gd name="connsiteX5" fmla="*/ 0 w 2471700"/>
                <a:gd name="connsiteY5" fmla="*/ 1830930 h 1830930"/>
                <a:gd name="connsiteX6" fmla="*/ 685201 w 2471700"/>
                <a:gd name="connsiteY6" fmla="*/ 899966 h 1830930"/>
                <a:gd name="connsiteX7" fmla="*/ 432216 w 2471700"/>
                <a:gd name="connsiteY7" fmla="*/ 538775 h 183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1700" h="1830930">
                  <a:moveTo>
                    <a:pt x="432216" y="538775"/>
                  </a:moveTo>
                  <a:cubicBezTo>
                    <a:pt x="432216" y="241218"/>
                    <a:pt x="888770" y="0"/>
                    <a:pt x="1451958" y="0"/>
                  </a:cubicBezTo>
                  <a:cubicBezTo>
                    <a:pt x="2015146" y="0"/>
                    <a:pt x="2471700" y="241218"/>
                    <a:pt x="2471700" y="538775"/>
                  </a:cubicBezTo>
                  <a:cubicBezTo>
                    <a:pt x="2471700" y="836332"/>
                    <a:pt x="1752158" y="1032743"/>
                    <a:pt x="1451958" y="1077550"/>
                  </a:cubicBezTo>
                  <a:cubicBezTo>
                    <a:pt x="1193408" y="1116140"/>
                    <a:pt x="973849" y="995581"/>
                    <a:pt x="970536" y="993351"/>
                  </a:cubicBezTo>
                  <a:cubicBezTo>
                    <a:pt x="471923" y="1300683"/>
                    <a:pt x="114230" y="1750450"/>
                    <a:pt x="0" y="1830930"/>
                  </a:cubicBezTo>
                  <a:cubicBezTo>
                    <a:pt x="54838" y="1768535"/>
                    <a:pt x="470846" y="1292331"/>
                    <a:pt x="685201" y="899966"/>
                  </a:cubicBezTo>
                  <a:cubicBezTo>
                    <a:pt x="515244" y="810170"/>
                    <a:pt x="432216" y="735826"/>
                    <a:pt x="432216" y="53877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bIns="822960" rtlCol="0"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What water?</a:t>
              </a:r>
            </a:p>
          </p:txBody>
        </p:sp>
      </p:grpSp>
      <p:pic>
        <p:nvPicPr>
          <p:cNvPr id="2050" name="Picture 2" descr="Image result for far side what dogs hear">
            <a:extLst>
              <a:ext uri="{FF2B5EF4-FFF2-40B4-BE49-F238E27FC236}">
                <a16:creationId xmlns:a16="http://schemas.microsoft.com/office/drawing/2014/main" id="{181B7B46-613D-467F-9845-8E3C5BBE0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810" y="3172101"/>
            <a:ext cx="2854539" cy="35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6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ibane Renmai - Hand Language1">
            <a:hlinkClick r:id="" action="ppaction://media"/>
            <a:extLst>
              <a:ext uri="{FF2B5EF4-FFF2-40B4-BE49-F238E27FC236}">
                <a16:creationId xmlns:a16="http://schemas.microsoft.com/office/drawing/2014/main" id="{96B3D191-A511-4640-A0F4-4847E059C6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AB0B-138D-4F6E-9BA5-C0BDA856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Alice, Bob and 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C7A3-187F-4B29-8F92-A5326B5A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7424530" cy="5014369"/>
          </a:xfrm>
        </p:spPr>
        <p:txBody>
          <a:bodyPr/>
          <a:lstStyle/>
          <a:p>
            <a:r>
              <a:rPr lang="en-US" dirty="0"/>
              <a:t>In the traditional lingo of cryptography there are four ingredients</a:t>
            </a:r>
          </a:p>
          <a:p>
            <a:pPr lvl="1"/>
            <a:r>
              <a:rPr lang="en-US" dirty="0"/>
              <a:t>Alice – person who wants to send a private message </a:t>
            </a:r>
          </a:p>
          <a:p>
            <a:pPr lvl="1"/>
            <a:r>
              <a:rPr lang="en-US" dirty="0"/>
              <a:t>Bob – person who want to receive a private message</a:t>
            </a:r>
          </a:p>
          <a:p>
            <a:pPr lvl="1"/>
            <a:r>
              <a:rPr lang="en-US" dirty="0"/>
              <a:t>Eve – person who wants to know what’s in the message and/or wants to spoof the message</a:t>
            </a:r>
          </a:p>
          <a:p>
            <a:pPr lvl="1"/>
            <a:r>
              <a:rPr lang="en-US" dirty="0"/>
              <a:t>The message</a:t>
            </a:r>
          </a:p>
          <a:p>
            <a:pPr lvl="1"/>
            <a:endParaRPr lang="en-US" dirty="0"/>
          </a:p>
          <a:p>
            <a:r>
              <a:rPr lang="en-US" dirty="0"/>
              <a:t>Successful cryptography would mean that Alice can send Bob a message confident that even if the message were intercepted that Eve can break it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FF9C6-68F4-4226-8D73-3AFD2D13D40A}"/>
              </a:ext>
            </a:extLst>
          </p:cNvPr>
          <p:cNvSpPr/>
          <p:nvPr/>
        </p:nvSpPr>
        <p:spPr>
          <a:xfrm>
            <a:off x="8454887" y="265044"/>
            <a:ext cx="3551583" cy="6493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336CF-CD6E-4DA7-BDCD-84E76E0B9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9798"/>
          <a:stretch/>
        </p:blipFill>
        <p:spPr>
          <a:xfrm>
            <a:off x="9813234" y="4538097"/>
            <a:ext cx="834888" cy="184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D90F0-7FE2-42CC-8B0E-4D546C4E1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670" r="29265"/>
          <a:stretch/>
        </p:blipFill>
        <p:spPr>
          <a:xfrm>
            <a:off x="8680174" y="788136"/>
            <a:ext cx="592459" cy="1900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AAB46-7BF6-4A2F-92D0-AC34764113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3" r="30454"/>
          <a:stretch/>
        </p:blipFill>
        <p:spPr>
          <a:xfrm>
            <a:off x="11115261" y="772766"/>
            <a:ext cx="715617" cy="1931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27FBF-F421-4568-BE03-56AFF4BCD63D}"/>
              </a:ext>
            </a:extLst>
          </p:cNvPr>
          <p:cNvSpPr txBox="1"/>
          <p:nvPr/>
        </p:nvSpPr>
        <p:spPr>
          <a:xfrm>
            <a:off x="8680174" y="418804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396E-2875-464D-9C1B-06F41B193D34}"/>
              </a:ext>
            </a:extLst>
          </p:cNvPr>
          <p:cNvSpPr txBox="1"/>
          <p:nvPr/>
        </p:nvSpPr>
        <p:spPr>
          <a:xfrm>
            <a:off x="11214652" y="438781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FA63E-D325-4D43-8590-E9C4C3A80555}"/>
              </a:ext>
            </a:extLst>
          </p:cNvPr>
          <p:cNvSpPr txBox="1"/>
          <p:nvPr/>
        </p:nvSpPr>
        <p:spPr>
          <a:xfrm>
            <a:off x="10038521" y="6384262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C28B7E-1580-4341-9F62-F039EA234F21}"/>
              </a:ext>
            </a:extLst>
          </p:cNvPr>
          <p:cNvCxnSpPr/>
          <p:nvPr/>
        </p:nvCxnSpPr>
        <p:spPr>
          <a:xfrm flipV="1">
            <a:off x="9272633" y="1734046"/>
            <a:ext cx="1564907" cy="4389"/>
          </a:xfrm>
          <a:prstGeom prst="bentConnector3">
            <a:avLst>
              <a:gd name="adj1" fmla="val 15516"/>
            </a:avLst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349B1E5-E94C-499A-9D08-361900456574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8841063" y="3148482"/>
            <a:ext cx="2774666" cy="4563"/>
          </a:xfrm>
          <a:prstGeom prst="bentConnector3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3E008A0-B6F5-47C7-9D92-B02346495E7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48122" y="2704108"/>
            <a:ext cx="862560" cy="2757072"/>
          </a:xfrm>
          <a:prstGeom prst="bentConnector2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050" y="763985"/>
            <a:ext cx="1109910" cy="19401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826" y="4534900"/>
            <a:ext cx="1113704" cy="18911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8619" y="772765"/>
            <a:ext cx="1094562" cy="19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6BC0-A8F7-4606-8494-E742F9A3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whole culture devoted to Alice, Bob, and 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88CC-E2A4-4AE6-A024-B6D273E4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790"/>
            <a:ext cx="4767470" cy="3144363"/>
          </a:xfrm>
        </p:spPr>
        <p:txBody>
          <a:bodyPr/>
          <a:lstStyle/>
          <a:p>
            <a:r>
              <a:rPr lang="en-US" dirty="0"/>
              <a:t>The trials, travails, and other sordid details of Alice’s, Bob’s, and Eve’s ‘soap opera’ have captured the attention of even the most stuffy of mathematicians, physicist, and computer scientists</a:t>
            </a:r>
          </a:p>
        </p:txBody>
      </p:sp>
      <p:pic>
        <p:nvPicPr>
          <p:cNvPr id="2050" name="Picture 2" descr="alice and bob in crytography ">
            <a:extLst>
              <a:ext uri="{FF2B5EF4-FFF2-40B4-BE49-F238E27FC236}">
                <a16:creationId xmlns:a16="http://schemas.microsoft.com/office/drawing/2014/main" id="{C2FEA472-261E-46EF-BEB3-A3AB0F3C0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55" y="1265790"/>
            <a:ext cx="5905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7BA5FB-4C76-4BA4-A0E0-0182EC919531}"/>
              </a:ext>
            </a:extLst>
          </p:cNvPr>
          <p:cNvSpPr/>
          <p:nvPr/>
        </p:nvSpPr>
        <p:spPr>
          <a:xfrm>
            <a:off x="6215269" y="5282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Source: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ucida Grande"/>
                <a:hlinkClick r:id="rId3"/>
              </a:rPr>
              <a:t>https://vicky2183.wordpress.com/2010/06/08/interesting-characters-in-cryptography/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</a:p>
          <a:p>
            <a:r>
              <a:rPr lang="en-US" b="0" i="0" u="none" strike="noStrike" dirty="0">
                <a:solidFill>
                  <a:srgbClr val="BB0000"/>
                </a:solidFill>
                <a:effectLst/>
                <a:latin typeface="Lucida Grande"/>
                <a:hlinkClick r:id="rId4"/>
              </a:rPr>
              <a:t>http://www.bookrags.com/wiki/Alice_and_Bob</a:t>
            </a:r>
            <a:endParaRPr lang="en-US" b="0" i="0" u="none" strike="noStrike" dirty="0">
              <a:solidFill>
                <a:srgbClr val="BB0000"/>
              </a:solidFill>
              <a:effectLst/>
              <a:latin typeface="Lucida Grande"/>
            </a:endParaRPr>
          </a:p>
          <a:p>
            <a:r>
              <a:rPr lang="en-US" dirty="0">
                <a:solidFill>
                  <a:srgbClr val="BB0000"/>
                </a:solidFill>
                <a:latin typeface="Lucida Grande"/>
              </a:rPr>
              <a:t>Xkcd.com </a:t>
            </a:r>
            <a:endParaRPr lang="en-US" b="0" i="0" dirty="0">
              <a:solidFill>
                <a:srgbClr val="333333"/>
              </a:solidFill>
              <a:effectLst/>
              <a:latin typeface="Lucida Grande"/>
            </a:endParaRPr>
          </a:p>
        </p:txBody>
      </p:sp>
      <p:pic>
        <p:nvPicPr>
          <p:cNvPr id="2052" name="Picture 4" descr="Image result for Alice and Bob Cryptography">
            <a:extLst>
              <a:ext uri="{FF2B5EF4-FFF2-40B4-BE49-F238E27FC236}">
                <a16:creationId xmlns:a16="http://schemas.microsoft.com/office/drawing/2014/main" id="{67B500FF-9146-40E0-BC31-344D2CFFD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t="17669" r="7931" b="23472"/>
          <a:stretch/>
        </p:blipFill>
        <p:spPr bwMode="auto">
          <a:xfrm>
            <a:off x="477079" y="4107252"/>
            <a:ext cx="4982427" cy="25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lice and Bob Cryptography">
            <a:extLst>
              <a:ext uri="{FF2B5EF4-FFF2-40B4-BE49-F238E27FC236}">
                <a16:creationId xmlns:a16="http://schemas.microsoft.com/office/drawing/2014/main" id="{D4C7058A-8D0F-4CA3-A878-5254316A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05" y="1265790"/>
            <a:ext cx="28194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C79F-9395-4769-B2A4-8FEE6762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B8FC3-C2D8-4F60-A35C-5916E785C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Before the advent of computers, the primary encryption scheme was the substitution cipher</a:t>
            </a:r>
          </a:p>
          <a:p>
            <a:r>
              <a:rPr lang="en-US" dirty="0"/>
              <a:t>Simplest example:   single, unique one-to-one substitution of one letter for another:</a:t>
            </a:r>
          </a:p>
          <a:p>
            <a:pPr marL="0" indent="0" algn="ctr">
              <a:buNone/>
            </a:pPr>
            <a:r>
              <a:rPr lang="en-US" dirty="0" err="1"/>
              <a:t>iqrrxxjoaxc</a:t>
            </a:r>
            <a:endParaRPr lang="en-US" dirty="0"/>
          </a:p>
          <a:p>
            <a:pPr marL="0" indent="0" algn="ctr">
              <a:buNone/>
            </a:pPr>
            <a:r>
              <a:rPr lang="en-US" dirty="0" err="1"/>
              <a:t>iqrrx</a:t>
            </a:r>
            <a:r>
              <a:rPr lang="en-US" dirty="0"/>
              <a:t> </a:t>
            </a:r>
            <a:r>
              <a:rPr lang="en-US" dirty="0" err="1"/>
              <a:t>xjoaxc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Hello </a:t>
            </a:r>
            <a:r>
              <a:rPr lang="en-US" dirty="0" err="1"/>
              <a:t>Otakon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More sophisticated schemes use multiple, unique one-to-one substitutions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D17355-230D-49BC-BD74-5ADA6EBEC372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1166501"/>
              </p:ext>
            </p:extLst>
          </p:nvPr>
        </p:nvGraphicFramePr>
        <p:xfrm>
          <a:off x="2971799" y="3553036"/>
          <a:ext cx="6248402" cy="659130"/>
        </p:xfrm>
        <a:graphic>
          <a:graphicData uri="http://schemas.openxmlformats.org/drawingml/2006/table">
            <a:tbl>
              <a:tblPr/>
              <a:tblGrid>
                <a:gridCol w="213621">
                  <a:extLst>
                    <a:ext uri="{9D8B030D-6E8A-4147-A177-3AD203B41FA5}">
                      <a16:colId xmlns:a16="http://schemas.microsoft.com/office/drawing/2014/main" val="305733804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3140044052"/>
                    </a:ext>
                  </a:extLst>
                </a:gridCol>
                <a:gridCol w="213621">
                  <a:extLst>
                    <a:ext uri="{9D8B030D-6E8A-4147-A177-3AD203B41FA5}">
                      <a16:colId xmlns:a16="http://schemas.microsoft.com/office/drawing/2014/main" val="4150458657"/>
                    </a:ext>
                  </a:extLst>
                </a:gridCol>
                <a:gridCol w="238752">
                  <a:extLst>
                    <a:ext uri="{9D8B030D-6E8A-4147-A177-3AD203B41FA5}">
                      <a16:colId xmlns:a16="http://schemas.microsoft.com/office/drawing/2014/main" val="1699190331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3012872952"/>
                    </a:ext>
                  </a:extLst>
                </a:gridCol>
                <a:gridCol w="314148">
                  <a:extLst>
                    <a:ext uri="{9D8B030D-6E8A-4147-A177-3AD203B41FA5}">
                      <a16:colId xmlns:a16="http://schemas.microsoft.com/office/drawing/2014/main" val="821703830"/>
                    </a:ext>
                  </a:extLst>
                </a:gridCol>
                <a:gridCol w="251318">
                  <a:extLst>
                    <a:ext uri="{9D8B030D-6E8A-4147-A177-3AD203B41FA5}">
                      <a16:colId xmlns:a16="http://schemas.microsoft.com/office/drawing/2014/main" val="725824468"/>
                    </a:ext>
                  </a:extLst>
                </a:gridCol>
                <a:gridCol w="213621">
                  <a:extLst>
                    <a:ext uri="{9D8B030D-6E8A-4147-A177-3AD203B41FA5}">
                      <a16:colId xmlns:a16="http://schemas.microsoft.com/office/drawing/2014/main" val="288656946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3249870119"/>
                    </a:ext>
                  </a:extLst>
                </a:gridCol>
                <a:gridCol w="238752">
                  <a:extLst>
                    <a:ext uri="{9D8B030D-6E8A-4147-A177-3AD203B41FA5}">
                      <a16:colId xmlns:a16="http://schemas.microsoft.com/office/drawing/2014/main" val="72852170"/>
                    </a:ext>
                  </a:extLst>
                </a:gridCol>
                <a:gridCol w="251318">
                  <a:extLst>
                    <a:ext uri="{9D8B030D-6E8A-4147-A177-3AD203B41FA5}">
                      <a16:colId xmlns:a16="http://schemas.microsoft.com/office/drawing/2014/main" val="1977710162"/>
                    </a:ext>
                  </a:extLst>
                </a:gridCol>
                <a:gridCol w="213621">
                  <a:extLst>
                    <a:ext uri="{9D8B030D-6E8A-4147-A177-3AD203B41FA5}">
                      <a16:colId xmlns:a16="http://schemas.microsoft.com/office/drawing/2014/main" val="2494206674"/>
                    </a:ext>
                  </a:extLst>
                </a:gridCol>
                <a:gridCol w="263884">
                  <a:extLst>
                    <a:ext uri="{9D8B030D-6E8A-4147-A177-3AD203B41FA5}">
                      <a16:colId xmlns:a16="http://schemas.microsoft.com/office/drawing/2014/main" val="1521235056"/>
                    </a:ext>
                  </a:extLst>
                </a:gridCol>
                <a:gridCol w="213621">
                  <a:extLst>
                    <a:ext uri="{9D8B030D-6E8A-4147-A177-3AD203B41FA5}">
                      <a16:colId xmlns:a16="http://schemas.microsoft.com/office/drawing/2014/main" val="2871866652"/>
                    </a:ext>
                  </a:extLst>
                </a:gridCol>
                <a:gridCol w="226186">
                  <a:extLst>
                    <a:ext uri="{9D8B030D-6E8A-4147-A177-3AD203B41FA5}">
                      <a16:colId xmlns:a16="http://schemas.microsoft.com/office/drawing/2014/main" val="2966634963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158987366"/>
                    </a:ext>
                  </a:extLst>
                </a:gridCol>
                <a:gridCol w="216762">
                  <a:extLst>
                    <a:ext uri="{9D8B030D-6E8A-4147-A177-3AD203B41FA5}">
                      <a16:colId xmlns:a16="http://schemas.microsoft.com/office/drawing/2014/main" val="1618263642"/>
                    </a:ext>
                  </a:extLst>
                </a:gridCol>
                <a:gridCol w="238752">
                  <a:extLst>
                    <a:ext uri="{9D8B030D-6E8A-4147-A177-3AD203B41FA5}">
                      <a16:colId xmlns:a16="http://schemas.microsoft.com/office/drawing/2014/main" val="4232484622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3837168822"/>
                    </a:ext>
                  </a:extLst>
                </a:gridCol>
                <a:gridCol w="188489">
                  <a:extLst>
                    <a:ext uri="{9D8B030D-6E8A-4147-A177-3AD203B41FA5}">
                      <a16:colId xmlns:a16="http://schemas.microsoft.com/office/drawing/2014/main" val="2305455632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1011838565"/>
                    </a:ext>
                  </a:extLst>
                </a:gridCol>
                <a:gridCol w="188489">
                  <a:extLst>
                    <a:ext uri="{9D8B030D-6E8A-4147-A177-3AD203B41FA5}">
                      <a16:colId xmlns:a16="http://schemas.microsoft.com/office/drawing/2014/main" val="34199664"/>
                    </a:ext>
                  </a:extLst>
                </a:gridCol>
                <a:gridCol w="251318">
                  <a:extLst>
                    <a:ext uri="{9D8B030D-6E8A-4147-A177-3AD203B41FA5}">
                      <a16:colId xmlns:a16="http://schemas.microsoft.com/office/drawing/2014/main" val="1983860487"/>
                    </a:ext>
                  </a:extLst>
                </a:gridCol>
                <a:gridCol w="292157">
                  <a:extLst>
                    <a:ext uri="{9D8B030D-6E8A-4147-A177-3AD203B41FA5}">
                      <a16:colId xmlns:a16="http://schemas.microsoft.com/office/drawing/2014/main" val="2859880633"/>
                    </a:ext>
                  </a:extLst>
                </a:gridCol>
                <a:gridCol w="238752">
                  <a:extLst>
                    <a:ext uri="{9D8B030D-6E8A-4147-A177-3AD203B41FA5}">
                      <a16:colId xmlns:a16="http://schemas.microsoft.com/office/drawing/2014/main" val="433970306"/>
                    </a:ext>
                  </a:extLst>
                </a:gridCol>
                <a:gridCol w="254460">
                  <a:extLst>
                    <a:ext uri="{9D8B030D-6E8A-4147-A177-3AD203B41FA5}">
                      <a16:colId xmlns:a16="http://schemas.microsoft.com/office/drawing/2014/main" val="415537799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30133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x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z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8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FF77-2ECC-4CE9-8F78-F50CFC6E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Cipher Devices</a:t>
            </a:r>
          </a:p>
        </p:txBody>
      </p:sp>
      <p:pic>
        <p:nvPicPr>
          <p:cNvPr id="5122" name="Picture 2" descr="Classic Caesar Cipher Medallion Silver Decoder Ring">
            <a:extLst>
              <a:ext uri="{FF2B5EF4-FFF2-40B4-BE49-F238E27FC236}">
                <a16:creationId xmlns:a16="http://schemas.microsoft.com/office/drawing/2014/main" id="{54614C41-6055-405B-B68C-1A678A32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51" y="4558453"/>
            <a:ext cx="2190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roduct Details">
            <a:extLst>
              <a:ext uri="{FF2B5EF4-FFF2-40B4-BE49-F238E27FC236}">
                <a16:creationId xmlns:a16="http://schemas.microsoft.com/office/drawing/2014/main" id="{0D42CD84-8AAB-4786-8746-E9F627D0BA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5" b="17911"/>
          <a:stretch/>
        </p:blipFill>
        <p:spPr bwMode="auto">
          <a:xfrm>
            <a:off x="4536168" y="992778"/>
            <a:ext cx="4986112" cy="32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mages-na.ssl-images-amazon.com/images/I/518WZDbZX0L._SX425_.jpg">
            <a:extLst>
              <a:ext uri="{FF2B5EF4-FFF2-40B4-BE49-F238E27FC236}">
                <a16:creationId xmlns:a16="http://schemas.microsoft.com/office/drawing/2014/main" id="{39B7B441-81C1-4122-8E57-1480DD59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3" y="1902279"/>
            <a:ext cx="40481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enigma machine">
            <a:extLst>
              <a:ext uri="{FF2B5EF4-FFF2-40B4-BE49-F238E27FC236}">
                <a16:creationId xmlns:a16="http://schemas.microsoft.com/office/drawing/2014/main" id="{B9827682-1CAF-4DF7-92F0-066879A3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0" y="2493056"/>
            <a:ext cx="2978150" cy="397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44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4639-73DA-493E-BC92-E96F6315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Cryptological</a:t>
            </a:r>
            <a:r>
              <a:rPr lang="en-US" dirty="0"/>
              <a:t> Museum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6A72-3B14-4D04-831E-BB8752561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5533571" cy="5014369"/>
          </a:xfrm>
        </p:spPr>
        <p:txBody>
          <a:bodyPr>
            <a:normAutofit/>
          </a:bodyPr>
          <a:lstStyle/>
          <a:p>
            <a:r>
              <a:rPr lang="en-US" dirty="0"/>
              <a:t>The National </a:t>
            </a:r>
            <a:r>
              <a:rPr lang="en-US" dirty="0" err="1"/>
              <a:t>Cryptological</a:t>
            </a:r>
            <a:r>
              <a:rPr lang="en-US" dirty="0"/>
              <a:t> Museum is a place where you can learn more about cryptography, the historical uses, and play with an Enigma machine</a:t>
            </a:r>
          </a:p>
          <a:p>
            <a:endParaRPr lang="en-US" dirty="0"/>
          </a:p>
          <a:p>
            <a:r>
              <a:rPr lang="en-US" dirty="0"/>
              <a:t>Run by the National Security Agency</a:t>
            </a:r>
          </a:p>
          <a:p>
            <a:endParaRPr lang="en-US" dirty="0"/>
          </a:p>
          <a:p>
            <a:r>
              <a:rPr lang="en-US" dirty="0"/>
              <a:t>Is located on MD Route 32 near Fort Meade</a:t>
            </a:r>
          </a:p>
        </p:txBody>
      </p:sp>
      <p:pic>
        <p:nvPicPr>
          <p:cNvPr id="4102" name="Picture 6" descr="Image result for cryptologic museum">
            <a:extLst>
              <a:ext uri="{FF2B5EF4-FFF2-40B4-BE49-F238E27FC236}">
                <a16:creationId xmlns:a16="http://schemas.microsoft.com/office/drawing/2014/main" id="{2D9D66AE-B0CC-4EF4-A0DD-CB9E0852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17" y="175941"/>
            <a:ext cx="3994453" cy="29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cryptologic museum">
            <a:extLst>
              <a:ext uri="{FF2B5EF4-FFF2-40B4-BE49-F238E27FC236}">
                <a16:creationId xmlns:a16="http://schemas.microsoft.com/office/drawing/2014/main" id="{96DAAB4E-F882-400D-8418-0A49BDCC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358" y="2354944"/>
            <a:ext cx="3734880" cy="24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ryptologic museum">
            <a:extLst>
              <a:ext uri="{FF2B5EF4-FFF2-40B4-BE49-F238E27FC236}">
                <a16:creationId xmlns:a16="http://schemas.microsoft.com/office/drawing/2014/main" id="{F5A62A21-E52E-41AB-9396-45E6B9B86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7" y="4486162"/>
            <a:ext cx="3819264" cy="26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0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3EA7-415D-4A77-A95C-0C89DB30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Space – An Average Impression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745A-FB36-4937-8640-B9EE3D88F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just about anyone what images come to mind with the two words ‘Secret Messages’ and ‘Space’ you’ll likely get something like:</a:t>
            </a:r>
          </a:p>
          <a:p>
            <a:pPr lvl="1"/>
            <a:r>
              <a:rPr lang="en-US" dirty="0" err="1"/>
              <a:t>Kosmos</a:t>
            </a:r>
            <a:r>
              <a:rPr lang="en-US" dirty="0"/>
              <a:t> 854, the Soviet spy satellite that rained radioactive debris over northern Canada in 1978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Death from above scenarios like this scene from the movie </a:t>
            </a:r>
            <a:r>
              <a:rPr lang="en-US" i="1" dirty="0"/>
              <a:t>Real Genius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Cosmos-954 scheme.png">
            <a:extLst>
              <a:ext uri="{FF2B5EF4-FFF2-40B4-BE49-F238E27FC236}">
                <a16:creationId xmlns:a16="http://schemas.microsoft.com/office/drawing/2014/main" id="{5B34FAEB-E4A0-47E4-A8A8-4ED0EC74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391397"/>
            <a:ext cx="33718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rossbow - Real Genius">
            <a:hlinkClick r:id="" action="ppaction://media"/>
            <a:extLst>
              <a:ext uri="{FF2B5EF4-FFF2-40B4-BE49-F238E27FC236}">
                <a16:creationId xmlns:a16="http://schemas.microsoft.com/office/drawing/2014/main" id="{911AC25C-3CE4-4DED-8B3F-2FAB39064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940" y="-2681"/>
            <a:ext cx="12195940" cy="68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5EFD-ADFB-4CC2-80E7-272400CA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292F-581A-46AE-B861-756862439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7720584" cy="5463603"/>
          </a:xfrm>
        </p:spPr>
        <p:txBody>
          <a:bodyPr>
            <a:normAutofit/>
          </a:bodyPr>
          <a:lstStyle/>
          <a:p>
            <a:r>
              <a:rPr lang="en-US" dirty="0"/>
              <a:t>Substitution ciphers have problems</a:t>
            </a:r>
          </a:p>
          <a:p>
            <a:r>
              <a:rPr lang="en-US" dirty="0"/>
              <a:t>First are the logistic problems</a:t>
            </a:r>
          </a:p>
          <a:p>
            <a:pPr lvl="1"/>
            <a:r>
              <a:rPr lang="en-US" dirty="0"/>
              <a:t>Alice and Bob need to know which key they are to use</a:t>
            </a:r>
          </a:p>
          <a:p>
            <a:pPr lvl="1"/>
            <a:r>
              <a:rPr lang="en-US" dirty="0"/>
              <a:t>They need to hide it from Eve</a:t>
            </a:r>
          </a:p>
          <a:p>
            <a:pPr lvl="1"/>
            <a:r>
              <a:rPr lang="en-US" dirty="0"/>
              <a:t>How do they agree on the key when they are far apart – do they need to encode the key in a secret message? (keys all the way down)</a:t>
            </a:r>
          </a:p>
          <a:p>
            <a:r>
              <a:rPr lang="en-US" dirty="0"/>
              <a:t>Second there are security problems - substitution ciphers are fairly easy to crack</a:t>
            </a:r>
          </a:p>
          <a:p>
            <a:pPr lvl="1"/>
            <a:r>
              <a:rPr lang="en-US" dirty="0"/>
              <a:t>Helps when you know the language of the code (see Edgar Allen Poe’s </a:t>
            </a:r>
            <a:r>
              <a:rPr lang="en-US" i="1" dirty="0"/>
              <a:t>The Gold Bug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Letter frequency is a big clue</a:t>
            </a:r>
          </a:p>
          <a:p>
            <a:pPr lvl="1"/>
            <a:r>
              <a:rPr lang="en-US" dirty="0"/>
              <a:t>Same key is used to encode as to decode</a:t>
            </a:r>
          </a:p>
          <a:p>
            <a:pPr lvl="1"/>
            <a:endParaRPr lang="en-US" dirty="0"/>
          </a:p>
        </p:txBody>
      </p:sp>
      <p:pic>
        <p:nvPicPr>
          <p:cNvPr id="3074" name="Picture 2" descr="Image result for poe's the gold bug">
            <a:extLst>
              <a:ext uri="{FF2B5EF4-FFF2-40B4-BE49-F238E27FC236}">
                <a16:creationId xmlns:a16="http://schemas.microsoft.com/office/drawing/2014/main" id="{A8137598-3C63-4D17-B251-47CF6108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905" y="992778"/>
            <a:ext cx="3053143" cy="250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poe's the gold bug">
            <a:extLst>
              <a:ext uri="{FF2B5EF4-FFF2-40B4-BE49-F238E27FC236}">
                <a16:creationId xmlns:a16="http://schemas.microsoft.com/office/drawing/2014/main" id="{0267717A-3189-4CFF-B260-0F35F7334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528" y="4120741"/>
            <a:ext cx="2505456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3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01AA-E047-493F-BC0C-5B4F0DED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CC4-7379-43C1-A542-6310C9A6D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2594"/>
                <a:ext cx="7025640" cy="54027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Named after the inventors:   Ronald </a:t>
                </a:r>
                <a:r>
                  <a:rPr lang="en-US" b="1" i="1" u="sng" dirty="0" err="1"/>
                  <a:t>R</a:t>
                </a:r>
                <a:r>
                  <a:rPr lang="en-US" dirty="0" err="1"/>
                  <a:t>ivest</a:t>
                </a:r>
                <a:r>
                  <a:rPr lang="en-US" dirty="0"/>
                  <a:t>, Adi </a:t>
                </a:r>
                <a:r>
                  <a:rPr lang="en-US" b="1" i="1" u="sng" dirty="0"/>
                  <a:t>S</a:t>
                </a:r>
                <a:r>
                  <a:rPr lang="en-US" dirty="0"/>
                  <a:t>hamir and </a:t>
                </a:r>
                <a:r>
                  <a:rPr lang="en-US" dirty="0" err="1"/>
                  <a:t>Leanard</a:t>
                </a:r>
                <a:r>
                  <a:rPr lang="en-US" dirty="0"/>
                  <a:t> </a:t>
                </a:r>
                <a:r>
                  <a:rPr lang="en-US" b="1" i="1" u="sng" dirty="0" err="1"/>
                  <a:t>A</a:t>
                </a:r>
                <a:r>
                  <a:rPr lang="en-US" dirty="0" err="1"/>
                  <a:t>dleman</a:t>
                </a:r>
                <a:endParaRPr lang="en-US" dirty="0"/>
              </a:p>
              <a:p>
                <a:r>
                  <a:rPr lang="en-US" dirty="0"/>
                  <a:t>RSA uses a public/private key for encryption</a:t>
                </a:r>
              </a:p>
              <a:p>
                <a:r>
                  <a:rPr lang="en-US" dirty="0"/>
                  <a:t>Bob creates two keys – public and private</a:t>
                </a:r>
              </a:p>
              <a:p>
                <a:pPr lvl="1"/>
                <a:r>
                  <a:rPr lang="en-US" dirty="0"/>
                  <a:t>Private key is a prime number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that he keeps</a:t>
                </a:r>
              </a:p>
              <a:p>
                <a:pPr lvl="1"/>
                <a:r>
                  <a:rPr lang="en-US" dirty="0"/>
                  <a:t>Public key is a prime number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another number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Alice takes Bob’s public key and encodes her message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Alice sends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to Bob, not worrying if Eve gets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Bob decodes Alice’s message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Eve is unable to decode (in a reasonable amount of time) because it is a </a:t>
                </a:r>
                <a:r>
                  <a:rPr lang="en-US" dirty="0">
                    <a:latin typeface="Cambria Math" panose="02040503050406030204" pitchFamily="18" charset="0"/>
                  </a:rPr>
                  <a:t>‘hard’ problem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CC4-7379-43C1-A542-6310C9A6D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2594"/>
                <a:ext cx="7025640" cy="5402798"/>
              </a:xfrm>
              <a:blipFill>
                <a:blip r:embed="rId2"/>
                <a:stretch>
                  <a:fillRect l="-1389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727BE13-0A92-4A35-A462-152385EFE687}"/>
              </a:ext>
            </a:extLst>
          </p:cNvPr>
          <p:cNvSpPr txBox="1"/>
          <p:nvPr/>
        </p:nvSpPr>
        <p:spPr>
          <a:xfrm>
            <a:off x="0" y="6427113"/>
            <a:ext cx="3600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http://doctrina.org/How-RSA-Works-With-Examples.html</a:t>
            </a:r>
            <a:r>
              <a:rPr lang="en-US" sz="1100" dirty="0"/>
              <a:t> </a:t>
            </a:r>
          </a:p>
          <a:p>
            <a:r>
              <a:rPr lang="en-US" sz="1100" dirty="0">
                <a:hlinkClick r:id="rId4"/>
              </a:rPr>
              <a:t>https://www.youtube.com/watch?v=wXB-V_Keiu8</a:t>
            </a:r>
            <a:r>
              <a:rPr lang="en-US" sz="1100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AA2C7F-E5BD-4C3E-A932-2183DF88FDAC}"/>
              </a:ext>
            </a:extLst>
          </p:cNvPr>
          <p:cNvSpPr/>
          <p:nvPr/>
        </p:nvSpPr>
        <p:spPr>
          <a:xfrm>
            <a:off x="8454887" y="265044"/>
            <a:ext cx="3551583" cy="6493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80543-F78E-4414-929C-01187CF776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9798"/>
          <a:stretch/>
        </p:blipFill>
        <p:spPr>
          <a:xfrm>
            <a:off x="9813234" y="4538097"/>
            <a:ext cx="834888" cy="1846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64C90-7D7C-4E2C-AFB4-914D66BBF8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3670" r="29265"/>
          <a:stretch/>
        </p:blipFill>
        <p:spPr>
          <a:xfrm>
            <a:off x="8680174" y="788136"/>
            <a:ext cx="592459" cy="1900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01757-35C4-4E2B-A999-1F2CB4EF7A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3" r="30454"/>
          <a:stretch/>
        </p:blipFill>
        <p:spPr>
          <a:xfrm>
            <a:off x="11115261" y="772766"/>
            <a:ext cx="715617" cy="1931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4D5A2-757B-4050-B47C-CC69763C436A}"/>
              </a:ext>
            </a:extLst>
          </p:cNvPr>
          <p:cNvSpPr txBox="1"/>
          <p:nvPr/>
        </p:nvSpPr>
        <p:spPr>
          <a:xfrm>
            <a:off x="8680174" y="418804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C0080-8DF7-4695-A142-5A0BD325200E}"/>
              </a:ext>
            </a:extLst>
          </p:cNvPr>
          <p:cNvSpPr txBox="1"/>
          <p:nvPr/>
        </p:nvSpPr>
        <p:spPr>
          <a:xfrm>
            <a:off x="11214652" y="438781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55962-BB23-4CA4-82A7-ACFEFA54D31E}"/>
              </a:ext>
            </a:extLst>
          </p:cNvPr>
          <p:cNvSpPr txBox="1"/>
          <p:nvPr/>
        </p:nvSpPr>
        <p:spPr>
          <a:xfrm>
            <a:off x="10038521" y="6384262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CD52BC2-B190-4246-ADFF-3239822CC0C2}"/>
              </a:ext>
            </a:extLst>
          </p:cNvPr>
          <p:cNvCxnSpPr/>
          <p:nvPr/>
        </p:nvCxnSpPr>
        <p:spPr>
          <a:xfrm>
            <a:off x="9500260" y="1713442"/>
            <a:ext cx="1340565" cy="12700"/>
          </a:xfrm>
          <a:prstGeom prst="bentConnector3">
            <a:avLst>
              <a:gd name="adj1" fmla="val 5230"/>
            </a:avLst>
          </a:prstGeom>
          <a:ln w="381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BC07A00-BFAE-4301-B2DA-1C824D5DEE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41064" y="3188239"/>
            <a:ext cx="2774666" cy="4563"/>
          </a:xfrm>
          <a:prstGeom prst="bentConnector3">
            <a:avLst/>
          </a:prstGeom>
          <a:ln w="571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F24242C-4034-43F8-A132-DEEC5BBA0E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91258" y="1162592"/>
            <a:ext cx="1524006" cy="2"/>
          </a:xfrm>
          <a:prstGeom prst="bentConnector3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4039D03-8E2C-4329-B636-BB249A8399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21530" y="590421"/>
            <a:ext cx="607675" cy="579785"/>
          </a:xfrm>
          <a:prstGeom prst="bentConnector3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AB784C-CB33-4B44-B39B-818BFFEE7F55}"/>
                  </a:ext>
                </a:extLst>
              </p:cNvPr>
              <p:cNvSpPr txBox="1"/>
              <p:nvPr/>
            </p:nvSpPr>
            <p:spPr>
              <a:xfrm>
                <a:off x="9730410" y="808112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AB784C-CB33-4B44-B39B-818BFFEE7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410" y="808112"/>
                <a:ext cx="8878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F80414-1D3A-42F9-8C3D-6E836E03B4B3}"/>
                  </a:ext>
                </a:extLst>
              </p:cNvPr>
              <p:cNvSpPr txBox="1"/>
              <p:nvPr/>
            </p:nvSpPr>
            <p:spPr>
              <a:xfrm>
                <a:off x="10214108" y="256339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F80414-1D3A-42F9-8C3D-6E836E03B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108" y="256339"/>
                <a:ext cx="8878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4338E29-D587-46BA-A064-72E063E87D48}"/>
              </a:ext>
            </a:extLst>
          </p:cNvPr>
          <p:cNvCxnSpPr>
            <a:cxnSpLocks/>
          </p:cNvCxnSpPr>
          <p:nvPr/>
        </p:nvCxnSpPr>
        <p:spPr>
          <a:xfrm rot="5400000">
            <a:off x="9547354" y="3823515"/>
            <a:ext cx="3390914" cy="1169511"/>
          </a:xfrm>
          <a:prstGeom prst="bentConnector3">
            <a:avLst>
              <a:gd name="adj1" fmla="val 100024"/>
            </a:avLst>
          </a:prstGeom>
          <a:ln w="5715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401606-FDA7-4355-81EB-B909DE8886E5}"/>
                  </a:ext>
                </a:extLst>
              </p:cNvPr>
              <p:cNvSpPr txBox="1"/>
              <p:nvPr/>
            </p:nvSpPr>
            <p:spPr>
              <a:xfrm>
                <a:off x="10936360" y="5732277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401606-FDA7-4355-81EB-B909DE88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360" y="5732277"/>
                <a:ext cx="88789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AC77F8-FBE3-481E-92BC-0F98501152F5}"/>
                  </a:ext>
                </a:extLst>
              </p:cNvPr>
              <p:cNvSpPr txBox="1"/>
              <p:nvPr/>
            </p:nvSpPr>
            <p:spPr>
              <a:xfrm>
                <a:off x="9783420" y="1344110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AC77F8-FBE3-481E-92BC-0F985011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420" y="1344110"/>
                <a:ext cx="88789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A315F9-1120-493B-9DE7-566286BB3777}"/>
                  </a:ext>
                </a:extLst>
              </p:cNvPr>
              <p:cNvSpPr txBox="1"/>
              <p:nvPr/>
            </p:nvSpPr>
            <p:spPr>
              <a:xfrm>
                <a:off x="9591258" y="3794417"/>
                <a:ext cx="887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A315F9-1120-493B-9DE7-566286BB3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258" y="3794417"/>
                <a:ext cx="88789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951" y="4534900"/>
            <a:ext cx="1113704" cy="18911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8619" y="772765"/>
            <a:ext cx="1094562" cy="19548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050" y="763985"/>
            <a:ext cx="1109910" cy="19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1" grpId="0"/>
      <p:bldP spid="32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0911-5698-4B9D-B3AB-CB168F77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4C517-0735-4A46-BD0B-4277AE64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certain irony in the RSA encryption algorithm being a practical application of number theory (modular arithmetic, totients, Fermat’s little theorem, Euler’s theorem, etc.) </a:t>
            </a:r>
          </a:p>
          <a:p>
            <a:endParaRPr lang="en-US" dirty="0"/>
          </a:p>
          <a:p>
            <a:r>
              <a:rPr lang="en-US" dirty="0"/>
              <a:t>In 1940, G. H. Hardy wrote a mathematicians apology, one theme of which was (quoting the Wikipedia article)</a:t>
            </a:r>
          </a:p>
          <a:p>
            <a:pPr marL="457200" lvl="1" indent="0">
              <a:buNone/>
            </a:pPr>
            <a:r>
              <a:rPr lang="en-US" i="1" dirty="0"/>
              <a:t>For Hardy, the most beautiful mathematics was that which had no practical applications in the outside world (pure mathematics) and, in particular, his own special field of number theory.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/>
              <a:t>It is interesting to reflect on what Hardy would be thinking if he were alive today to see much of the internet running on number theory</a:t>
            </a:r>
          </a:p>
        </p:txBody>
      </p:sp>
    </p:spTree>
    <p:extLst>
      <p:ext uri="{BB962C8B-B14F-4D97-AF65-F5344CB8AC3E}">
        <p14:creationId xmlns:p14="http://schemas.microsoft.com/office/powerpoint/2010/main" val="108752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2887-8C7C-4924-9D34-BF07CEF4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17974" cy="627652"/>
          </a:xfrm>
        </p:spPr>
        <p:txBody>
          <a:bodyPr/>
          <a:lstStyle/>
          <a:p>
            <a:r>
              <a:rPr lang="en-US" dirty="0"/>
              <a:t>Encryption and Spacecraft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0A57-3C03-483A-ACF1-D8958540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6317974" cy="5014369"/>
          </a:xfrm>
        </p:spPr>
        <p:txBody>
          <a:bodyPr/>
          <a:lstStyle/>
          <a:p>
            <a:r>
              <a:rPr lang="en-US" dirty="0"/>
              <a:t>Now return to the subject of encryption and spacecraft</a:t>
            </a:r>
          </a:p>
          <a:p>
            <a:r>
              <a:rPr lang="en-US" dirty="0"/>
              <a:t>NASA spacecraft have been subjected to malicious hacking over the years</a:t>
            </a:r>
          </a:p>
          <a:p>
            <a:pPr lvl="1"/>
            <a:r>
              <a:rPr lang="en-US" dirty="0"/>
              <a:t>Interfere with valuable national scientific assets</a:t>
            </a:r>
          </a:p>
          <a:p>
            <a:pPr lvl="1"/>
            <a:r>
              <a:rPr lang="en-US" dirty="0"/>
              <a:t>Waste of time, money, and </a:t>
            </a:r>
            <a:r>
              <a:rPr lang="en-US" dirty="0" err="1"/>
              <a:t>consummbles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NASA wants to protect itself from situations like the following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64121-82DA-4544-AD25-D7C4EC8A9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92" t="20070" r="33587" b="5094"/>
          <a:stretch/>
        </p:blipFill>
        <p:spPr>
          <a:xfrm>
            <a:off x="7156174" y="365126"/>
            <a:ext cx="4863548" cy="57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amming Wit' Edward">
            <a:hlinkClick r:id="" action="ppaction://media"/>
            <a:extLst>
              <a:ext uri="{FF2B5EF4-FFF2-40B4-BE49-F238E27FC236}">
                <a16:creationId xmlns:a16="http://schemas.microsoft.com/office/drawing/2014/main" id="{2F89B1ED-054F-48A9-B58D-78898B035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EC0D-F8AC-46EB-AC7D-DB3FBD46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Unbreakable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4D50D-92C3-42C8-AAEC-225B06194C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 discussed earlier, RSA encryption rests upon the idea that the prime factorization problem is a ‘hard’ computing problem</a:t>
                </a:r>
              </a:p>
              <a:p>
                <a:r>
                  <a:rPr lang="en-US" dirty="0"/>
                  <a:t>In practical terms, this means that the time to break the code must be really long compared to the time the secret must be kept… but is that true?</a:t>
                </a:r>
              </a:p>
              <a:p>
                <a:r>
                  <a:rPr lang="en-US" dirty="0"/>
                  <a:t>Quantum computing promises to solve hard problems by using </a:t>
                </a:r>
                <a:r>
                  <a:rPr lang="en-US" dirty="0" err="1"/>
                  <a:t>qbits</a:t>
                </a:r>
                <a:r>
                  <a:rPr lang="en-US" dirty="0"/>
                  <a:t> rather than bits: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how will we ever be able to keep messages secure?</a:t>
                </a:r>
              </a:p>
              <a:p>
                <a:endParaRPr lang="en-US" dirty="0"/>
              </a:p>
              <a:p>
                <a:r>
                  <a:rPr lang="en-US" dirty="0"/>
                  <a:t>Quantum to the rescue again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F4D50D-92C3-42C8-AAEC-225B06194C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85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D2A6-97CE-4BE3-9EEA-76F7C513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Entanglement and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0B71-2B8C-4D31-B340-C7C076214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62594"/>
            <a:ext cx="4621306" cy="5534041"/>
          </a:xfrm>
        </p:spPr>
        <p:txBody>
          <a:bodyPr/>
          <a:lstStyle/>
          <a:p>
            <a:r>
              <a:rPr lang="en-US" dirty="0"/>
              <a:t>By using a concept called </a:t>
            </a:r>
            <a:r>
              <a:rPr lang="en-US" b="1" i="1" u="sng" dirty="0"/>
              <a:t>quantum entanglement</a:t>
            </a:r>
            <a:r>
              <a:rPr lang="en-US" dirty="0"/>
              <a:t>, Eve can send a message to Bob that only he can decode</a:t>
            </a:r>
          </a:p>
          <a:p>
            <a:r>
              <a:rPr lang="en-US" dirty="0"/>
              <a:t>Entanglement, in simple terms, means that two physical systems are linked so that a measurement on one forces a measurement on another</a:t>
            </a:r>
          </a:p>
          <a:p>
            <a:endParaRPr lang="en-US" dirty="0"/>
          </a:p>
          <a:p>
            <a:r>
              <a:rPr lang="en-US" dirty="0"/>
              <a:t>China is leading the way on this particular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CCDD0-8679-4543-B27F-10143EF1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212" y="992778"/>
            <a:ext cx="5955647" cy="49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7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918ABB-F8F4-4B0E-B0E1-F8746D4F09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C5BC3B-D35F-4C64-9BCC-0ADEFECA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0" y="0"/>
              <a:ext cx="11955780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019505-E79E-4108-9C4B-37840321028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Image result for Alice and Bob Cryptography">
            <a:extLst>
              <a:ext uri="{FF2B5EF4-FFF2-40B4-BE49-F238E27FC236}">
                <a16:creationId xmlns:a16="http://schemas.microsoft.com/office/drawing/2014/main" id="{0E617FB2-0FD9-462D-A47F-7DB60665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61398"/>
            <a:ext cx="4572000" cy="57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4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33AB2-1B32-4256-B3DA-0DB3075DCEDE}"/>
              </a:ext>
            </a:extLst>
          </p:cNvPr>
          <p:cNvSpPr/>
          <p:nvPr/>
        </p:nvSpPr>
        <p:spPr>
          <a:xfrm rot="20625331">
            <a:off x="1984012" y="2353278"/>
            <a:ext cx="8651631" cy="2696970"/>
          </a:xfrm>
          <a:prstGeom prst="rect">
            <a:avLst/>
          </a:prstGeom>
          <a:noFill/>
          <a:ln w="381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cap="all" dirty="0">
                <a:solidFill>
                  <a:srgbClr val="FF0000"/>
                </a:solidFill>
                <a:latin typeface="Bodoni MT Black" panose="02070A03080606020203" pitchFamily="18" charset="0"/>
                <a:cs typeface="Dubai Light" panose="020B0604020202020204" pitchFamily="34" charset="-78"/>
              </a:rPr>
              <a:t>Top Secret</a:t>
            </a:r>
          </a:p>
          <a:p>
            <a:pPr algn="ctr"/>
            <a:r>
              <a:rPr lang="en-US" sz="8800" cap="all" dirty="0">
                <a:solidFill>
                  <a:srgbClr val="FF0000"/>
                </a:solidFill>
                <a:latin typeface="Bodoni MT Black" panose="02070A03080606020203" pitchFamily="18" charset="0"/>
                <a:cs typeface="Dubai Light" panose="020B0604020202020204" pitchFamily="34" charset="-78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591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6" y="0"/>
            <a:ext cx="11132457" cy="6890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24686" y="6088559"/>
            <a:ext cx="3367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1971-1986</a:t>
            </a:r>
          </a:p>
        </p:txBody>
      </p:sp>
    </p:spTree>
    <p:extLst>
      <p:ext uri="{BB962C8B-B14F-4D97-AF65-F5344CB8AC3E}">
        <p14:creationId xmlns:p14="http://schemas.microsoft.com/office/powerpoint/2010/main" val="9604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-164376"/>
            <a:ext cx="6949440" cy="94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6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194" y="0"/>
            <a:ext cx="6315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39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15963</TotalTime>
  <Words>1428</Words>
  <Application>Microsoft Office PowerPoint</Application>
  <PresentationFormat>Widescreen</PresentationFormat>
  <Paragraphs>221</Paragraphs>
  <Slides>38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Bodoni MT Black</vt:lpstr>
      <vt:lpstr>Calibri</vt:lpstr>
      <vt:lpstr>Calibri Light</vt:lpstr>
      <vt:lpstr>Cambria Math</vt:lpstr>
      <vt:lpstr>Courier New</vt:lpstr>
      <vt:lpstr>Dubai Light</vt:lpstr>
      <vt:lpstr>Lucida Grande</vt:lpstr>
      <vt:lpstr>Wingdings</vt:lpstr>
      <vt:lpstr>Office Theme</vt:lpstr>
      <vt:lpstr>Spacecraft, Spies, and Cyphers: How cryptography isn’t just for spies anymore </vt:lpstr>
      <vt:lpstr>About Your Humble Presenters</vt:lpstr>
      <vt:lpstr>Secret Messages and Space – An Average Impression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Secret Messages Aren’t Just for Spies</vt:lpstr>
      <vt:lpstr>Encoding – Who Needs It?</vt:lpstr>
      <vt:lpstr>PowerPoint Presentation</vt:lpstr>
      <vt:lpstr>Alice, Bob and Eve</vt:lpstr>
      <vt:lpstr>There is a whole culture devoted to Alice, Bob, and Eve</vt:lpstr>
      <vt:lpstr>Substitution Ciphers</vt:lpstr>
      <vt:lpstr>Substitution Cipher Devices</vt:lpstr>
      <vt:lpstr>Cryptological Museum</vt:lpstr>
      <vt:lpstr>Some of the Problems</vt:lpstr>
      <vt:lpstr>RSA Encryption</vt:lpstr>
      <vt:lpstr>An Aside</vt:lpstr>
      <vt:lpstr>Encryption and Spacecraft</vt:lpstr>
      <vt:lpstr>PowerPoint Presentation</vt:lpstr>
      <vt:lpstr>Unbreakable Codes</vt:lpstr>
      <vt:lpstr>Entanglement and encryption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</dc:creator>
  <cp:lastModifiedBy>Conrad</cp:lastModifiedBy>
  <cp:revision>87</cp:revision>
  <dcterms:created xsi:type="dcterms:W3CDTF">2017-07-15T10:37:43Z</dcterms:created>
  <dcterms:modified xsi:type="dcterms:W3CDTF">2017-08-06T01:42:52Z</dcterms:modified>
</cp:coreProperties>
</file>